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210.xml" ContentType="application/vnd.openxmlformats-officedocument.presentationml.slide+xml"/>
  <Override PartName="/ppt/slideLayouts/slideLayout7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49"/>
  </p:notesMasterIdLst>
  <p:sldIdLst>
    <p:sldId id="263" r:id="rId2"/>
    <p:sldId id="302" r:id="rId3"/>
    <p:sldId id="264" r:id="rId4"/>
    <p:sldId id="260" r:id="rId5"/>
    <p:sldId id="272" r:id="rId6"/>
    <p:sldId id="273" r:id="rId7"/>
    <p:sldId id="274" r:id="rId8"/>
    <p:sldId id="275" r:id="rId9"/>
    <p:sldId id="280" r:id="rId10"/>
    <p:sldId id="278" r:id="rId11"/>
    <p:sldId id="281" r:id="rId12"/>
    <p:sldId id="277" r:id="rId13"/>
    <p:sldId id="301" r:id="rId14"/>
    <p:sldId id="318" r:id="rId15"/>
    <p:sldId id="317" r:id="rId16"/>
    <p:sldId id="300" r:id="rId17"/>
    <p:sldId id="319" r:id="rId18"/>
    <p:sldId id="282" r:id="rId19"/>
    <p:sldId id="276" r:id="rId20"/>
    <p:sldId id="285" r:id="rId21"/>
    <p:sldId id="286" r:id="rId22"/>
    <p:sldId id="320" r:id="rId23"/>
    <p:sldId id="316" r:id="rId24"/>
    <p:sldId id="283" r:id="rId25"/>
    <p:sldId id="279" r:id="rId26"/>
    <p:sldId id="288" r:id="rId27"/>
    <p:sldId id="289" r:id="rId28"/>
    <p:sldId id="315" r:id="rId29"/>
    <p:sldId id="314" r:id="rId30"/>
    <p:sldId id="324" r:id="rId31"/>
    <p:sldId id="290" r:id="rId32"/>
    <p:sldId id="291" r:id="rId33"/>
    <p:sldId id="296" r:id="rId34"/>
    <p:sldId id="295" r:id="rId35"/>
    <p:sldId id="293" r:id="rId36"/>
    <p:sldId id="306" r:id="rId37"/>
    <p:sldId id="321" r:id="rId38"/>
    <p:sldId id="322" r:id="rId39"/>
    <p:sldId id="284" r:id="rId40"/>
    <p:sldId id="307" r:id="rId41"/>
    <p:sldId id="308" r:id="rId42"/>
    <p:sldId id="309" r:id="rId43"/>
    <p:sldId id="310" r:id="rId44"/>
    <p:sldId id="323" r:id="rId45"/>
    <p:sldId id="311" r:id="rId46"/>
    <p:sldId id="313" r:id="rId47"/>
    <p:sldId id="26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8FAADC"/>
    <a:srgbClr val="B4C7E7"/>
    <a:srgbClr val="7030A0"/>
    <a:srgbClr val="203864"/>
    <a:srgbClr val="222A35"/>
    <a:srgbClr val="8497B0"/>
    <a:srgbClr val="2536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8B82FA-DD58-4D73-944F-BACE8718924B}" v="10" dt="2023-11-19T20:13:35.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3447" autoAdjust="0"/>
  </p:normalViewPr>
  <p:slideViewPr>
    <p:cSldViewPr snapToGrid="0">
      <p:cViewPr varScale="1">
        <p:scale>
          <a:sx n="63" d="100"/>
          <a:sy n="63" d="100"/>
        </p:scale>
        <p:origin x="1104"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504"/>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lla Uday" userId="a35bde457d13b916" providerId="LiveId" clId="{876BAC5F-4798-4324-99DB-FEED7C9F29EB}"/>
    <pc:docChg chg="undo redo custSel addSld delSld modSld sldOrd modShowInfo">
      <pc:chgData name="Bolla Uday" userId="a35bde457d13b916" providerId="LiveId" clId="{876BAC5F-4798-4324-99DB-FEED7C9F29EB}" dt="2023-10-08T18:47:46.370" v="3445" actId="20577"/>
      <pc:docMkLst>
        <pc:docMk/>
      </pc:docMkLst>
      <pc:sldChg chg="modTransition">
        <pc:chgData name="Bolla Uday" userId="a35bde457d13b916" providerId="LiveId" clId="{876BAC5F-4798-4324-99DB-FEED7C9F29EB}" dt="2023-10-08T18:01:22.279" v="3188"/>
        <pc:sldMkLst>
          <pc:docMk/>
          <pc:sldMk cId="3281105133" sldId="260"/>
        </pc:sldMkLst>
      </pc:sldChg>
      <pc:sldChg chg="del modTransition modAnim">
        <pc:chgData name="Bolla Uday" userId="a35bde457d13b916" providerId="LiveId" clId="{876BAC5F-4798-4324-99DB-FEED7C9F29EB}" dt="2023-10-08T17:55:07.006" v="3149" actId="2696"/>
        <pc:sldMkLst>
          <pc:docMk/>
          <pc:sldMk cId="1998511244" sldId="261"/>
        </pc:sldMkLst>
      </pc:sldChg>
      <pc:sldChg chg="modTransition">
        <pc:chgData name="Bolla Uday" userId="a35bde457d13b916" providerId="LiveId" clId="{876BAC5F-4798-4324-99DB-FEED7C9F29EB}" dt="2023-10-08T07:37:17.392" v="2319"/>
        <pc:sldMkLst>
          <pc:docMk/>
          <pc:sldMk cId="4021759881" sldId="263"/>
        </pc:sldMkLst>
      </pc:sldChg>
      <pc:sldChg chg="modTransition">
        <pc:chgData name="Bolla Uday" userId="a35bde457d13b916" providerId="LiveId" clId="{876BAC5F-4798-4324-99DB-FEED7C9F29EB}" dt="2023-10-08T18:01:15.137" v="3186"/>
        <pc:sldMkLst>
          <pc:docMk/>
          <pc:sldMk cId="2436888955" sldId="264"/>
        </pc:sldMkLst>
      </pc:sldChg>
      <pc:sldChg chg="addSp delSp modSp mod modTransition delAnim modAnim">
        <pc:chgData name="Bolla Uday" userId="a35bde457d13b916" providerId="LiveId" clId="{876BAC5F-4798-4324-99DB-FEED7C9F29EB}" dt="2023-10-08T18:32:05.564" v="3429"/>
        <pc:sldMkLst>
          <pc:docMk/>
          <pc:sldMk cId="1376705431" sldId="265"/>
        </pc:sldMkLst>
        <pc:spChg chg="add mod">
          <ac:chgData name="Bolla Uday" userId="a35bde457d13b916" providerId="LiveId" clId="{876BAC5F-4798-4324-99DB-FEED7C9F29EB}" dt="2023-10-03T19:46:47.104" v="2308" actId="767"/>
          <ac:spMkLst>
            <pc:docMk/>
            <pc:sldMk cId="1376705431" sldId="265"/>
            <ac:spMk id="2" creationId="{25E7A07F-D107-5F10-FD5A-DE4B203FB53E}"/>
          </ac:spMkLst>
        </pc:spChg>
        <pc:spChg chg="add del mod">
          <ac:chgData name="Bolla Uday" userId="a35bde457d13b916" providerId="LiveId" clId="{876BAC5F-4798-4324-99DB-FEED7C9F29EB}" dt="2023-10-08T18:27:11.339" v="3413"/>
          <ac:spMkLst>
            <pc:docMk/>
            <pc:sldMk cId="1376705431" sldId="265"/>
            <ac:spMk id="3" creationId="{A64B0B8C-CC56-0C8C-FDB6-70FFC2E62383}"/>
          </ac:spMkLst>
        </pc:spChg>
        <pc:spChg chg="add del mod">
          <ac:chgData name="Bolla Uday" userId="a35bde457d13b916" providerId="LiveId" clId="{876BAC5F-4798-4324-99DB-FEED7C9F29EB}" dt="2023-10-08T18:27:11.339" v="3413"/>
          <ac:spMkLst>
            <pc:docMk/>
            <pc:sldMk cId="1376705431" sldId="265"/>
            <ac:spMk id="4" creationId="{810420E9-7427-CA4D-BBE6-247F8841D4DB}"/>
          </ac:spMkLst>
        </pc:spChg>
        <pc:spChg chg="add del mod">
          <ac:chgData name="Bolla Uday" userId="a35bde457d13b916" providerId="LiveId" clId="{876BAC5F-4798-4324-99DB-FEED7C9F29EB}" dt="2023-10-08T18:27:11.339" v="3413"/>
          <ac:spMkLst>
            <pc:docMk/>
            <pc:sldMk cId="1376705431" sldId="265"/>
            <ac:spMk id="5" creationId="{6C3648D7-C06A-0315-29DA-8B6202D38495}"/>
          </ac:spMkLst>
        </pc:spChg>
        <pc:spChg chg="mod">
          <ac:chgData name="Bolla Uday" userId="a35bde457d13b916" providerId="LiveId" clId="{876BAC5F-4798-4324-99DB-FEED7C9F29EB}" dt="2023-10-08T18:27:11.339" v="3413"/>
          <ac:spMkLst>
            <pc:docMk/>
            <pc:sldMk cId="1376705431" sldId="265"/>
            <ac:spMk id="6" creationId="{1925356A-D647-41DC-F686-F545052F6C0C}"/>
          </ac:spMkLst>
        </pc:spChg>
        <pc:spChg chg="del">
          <ac:chgData name="Bolla Uday" userId="a35bde457d13b916" providerId="LiveId" clId="{876BAC5F-4798-4324-99DB-FEED7C9F29EB}" dt="2023-10-08T18:22:47.438" v="3323" actId="21"/>
          <ac:spMkLst>
            <pc:docMk/>
            <pc:sldMk cId="1376705431" sldId="265"/>
            <ac:spMk id="7" creationId="{76E730DF-DFAE-1A0B-714D-57D611FF2964}"/>
          </ac:spMkLst>
        </pc:spChg>
        <pc:spChg chg="del mod">
          <ac:chgData name="Bolla Uday" userId="a35bde457d13b916" providerId="LiveId" clId="{876BAC5F-4798-4324-99DB-FEED7C9F29EB}" dt="2023-10-08T18:23:24.800" v="3331"/>
          <ac:spMkLst>
            <pc:docMk/>
            <pc:sldMk cId="1376705431" sldId="265"/>
            <ac:spMk id="10" creationId="{FAE1C9EC-8B15-A77A-F441-692268ABF4D2}"/>
          </ac:spMkLst>
        </pc:spChg>
        <pc:spChg chg="del mod">
          <ac:chgData name="Bolla Uday" userId="a35bde457d13b916" providerId="LiveId" clId="{876BAC5F-4798-4324-99DB-FEED7C9F29EB}" dt="2023-10-08T18:23:29.269" v="3335" actId="478"/>
          <ac:spMkLst>
            <pc:docMk/>
            <pc:sldMk cId="1376705431" sldId="265"/>
            <ac:spMk id="11" creationId="{58050E6E-1556-F858-69D0-A9DFD652ABA6}"/>
          </ac:spMkLst>
        </pc:spChg>
        <pc:spChg chg="del mod">
          <ac:chgData name="Bolla Uday" userId="a35bde457d13b916" providerId="LiveId" clId="{876BAC5F-4798-4324-99DB-FEED7C9F29EB}" dt="2023-10-08T18:23:24.804" v="3333"/>
          <ac:spMkLst>
            <pc:docMk/>
            <pc:sldMk cId="1376705431" sldId="265"/>
            <ac:spMk id="12" creationId="{C1F133A8-07F9-A615-5A32-9B0855306713}"/>
          </ac:spMkLst>
        </pc:spChg>
        <pc:picChg chg="mod">
          <ac:chgData name="Bolla Uday" userId="a35bde457d13b916" providerId="LiveId" clId="{876BAC5F-4798-4324-99DB-FEED7C9F29EB}" dt="2023-10-08T18:23:53.722" v="3341" actId="14100"/>
          <ac:picMkLst>
            <pc:docMk/>
            <pc:sldMk cId="1376705431" sldId="265"/>
            <ac:picMk id="9" creationId="{5ACE4C02-27BD-647C-2680-30C69257A31A}"/>
          </ac:picMkLst>
        </pc:picChg>
      </pc:sldChg>
      <pc:sldChg chg="del">
        <pc:chgData name="Bolla Uday" userId="a35bde457d13b916" providerId="LiveId" clId="{876BAC5F-4798-4324-99DB-FEED7C9F29EB}" dt="2023-10-01T10:01:56.638" v="992" actId="2696"/>
        <pc:sldMkLst>
          <pc:docMk/>
          <pc:sldMk cId="302772668" sldId="268"/>
        </pc:sldMkLst>
      </pc:sldChg>
      <pc:sldChg chg="del">
        <pc:chgData name="Bolla Uday" userId="a35bde457d13b916" providerId="LiveId" clId="{876BAC5F-4798-4324-99DB-FEED7C9F29EB}" dt="2023-10-01T10:01:53.136" v="989" actId="2696"/>
        <pc:sldMkLst>
          <pc:docMk/>
          <pc:sldMk cId="833637111" sldId="269"/>
        </pc:sldMkLst>
      </pc:sldChg>
      <pc:sldChg chg="del">
        <pc:chgData name="Bolla Uday" userId="a35bde457d13b916" providerId="LiveId" clId="{876BAC5F-4798-4324-99DB-FEED7C9F29EB}" dt="2023-10-01T10:01:55.556" v="991" actId="2696"/>
        <pc:sldMkLst>
          <pc:docMk/>
          <pc:sldMk cId="1941794683" sldId="270"/>
        </pc:sldMkLst>
      </pc:sldChg>
      <pc:sldChg chg="del">
        <pc:chgData name="Bolla Uday" userId="a35bde457d13b916" providerId="LiveId" clId="{876BAC5F-4798-4324-99DB-FEED7C9F29EB}" dt="2023-10-01T10:01:54.651" v="990" actId="2696"/>
        <pc:sldMkLst>
          <pc:docMk/>
          <pc:sldMk cId="180258128" sldId="271"/>
        </pc:sldMkLst>
      </pc:sldChg>
      <pc:sldChg chg="modSp mod modTransition">
        <pc:chgData name="Bolla Uday" userId="a35bde457d13b916" providerId="LiveId" clId="{876BAC5F-4798-4324-99DB-FEED7C9F29EB}" dt="2023-10-08T18:02:12.275" v="3193"/>
        <pc:sldMkLst>
          <pc:docMk/>
          <pc:sldMk cId="1654104942" sldId="272"/>
        </pc:sldMkLst>
        <pc:spChg chg="mod">
          <ac:chgData name="Bolla Uday" userId="a35bde457d13b916" providerId="LiveId" clId="{876BAC5F-4798-4324-99DB-FEED7C9F29EB}" dt="2023-10-08T17:09:13.908" v="2610" actId="1076"/>
          <ac:spMkLst>
            <pc:docMk/>
            <pc:sldMk cId="1654104942" sldId="272"/>
            <ac:spMk id="17" creationId="{AC22037C-201C-F8C5-A8E9-3FD1650CC441}"/>
          </ac:spMkLst>
        </pc:spChg>
        <pc:grpChg chg="mod">
          <ac:chgData name="Bolla Uday" userId="a35bde457d13b916" providerId="LiveId" clId="{876BAC5F-4798-4324-99DB-FEED7C9F29EB}" dt="2023-10-08T17:08:47.059" v="2608" actId="1076"/>
          <ac:grpSpMkLst>
            <pc:docMk/>
            <pc:sldMk cId="1654104942" sldId="272"/>
            <ac:grpSpMk id="56" creationId="{983AAA52-A524-7F5A-0270-5ABC8B1256FC}"/>
          </ac:grpSpMkLst>
        </pc:grpChg>
      </pc:sldChg>
      <pc:sldChg chg="addSp delSp modSp mod modTransition modClrScheme modAnim chgLayout">
        <pc:chgData name="Bolla Uday" userId="a35bde457d13b916" providerId="LiveId" clId="{876BAC5F-4798-4324-99DB-FEED7C9F29EB}" dt="2023-10-08T17:03:52.561" v="2604"/>
        <pc:sldMkLst>
          <pc:docMk/>
          <pc:sldMk cId="4247448412" sldId="275"/>
        </pc:sldMkLst>
        <pc:spChg chg="add del mod ord">
          <ac:chgData name="Bolla Uday" userId="a35bde457d13b916" providerId="LiveId" clId="{876BAC5F-4798-4324-99DB-FEED7C9F29EB}" dt="2023-10-01T07:17:19.081" v="423" actId="21"/>
          <ac:spMkLst>
            <pc:docMk/>
            <pc:sldMk cId="4247448412" sldId="275"/>
            <ac:spMk id="2" creationId="{A874F3A0-620D-40A3-213D-E85A6A1C30B8}"/>
          </ac:spMkLst>
        </pc:spChg>
        <pc:spChg chg="add del mod ord">
          <ac:chgData name="Bolla Uday" userId="a35bde457d13b916" providerId="LiveId" clId="{876BAC5F-4798-4324-99DB-FEED7C9F29EB}" dt="2023-10-01T06:33:33.880" v="257" actId="22"/>
          <ac:spMkLst>
            <pc:docMk/>
            <pc:sldMk cId="4247448412" sldId="275"/>
            <ac:spMk id="3" creationId="{571151EF-E6BB-F420-24D5-6F6AA2216DDF}"/>
          </ac:spMkLst>
        </pc:spChg>
        <pc:spChg chg="add mod ord">
          <ac:chgData name="Bolla Uday" userId="a35bde457d13b916" providerId="LiveId" clId="{876BAC5F-4798-4324-99DB-FEED7C9F29EB}" dt="2023-10-01T06:49:14.155" v="406" actId="1076"/>
          <ac:spMkLst>
            <pc:docMk/>
            <pc:sldMk cId="4247448412" sldId="275"/>
            <ac:spMk id="4" creationId="{498E878A-1F4F-D8B5-9FE9-C61376725E4B}"/>
          </ac:spMkLst>
        </pc:spChg>
        <pc:spChg chg="add del mod">
          <ac:chgData name="Bolla Uday" userId="a35bde457d13b916" providerId="LiveId" clId="{876BAC5F-4798-4324-99DB-FEED7C9F29EB}" dt="2023-10-01T06:35:04.933" v="263" actId="22"/>
          <ac:spMkLst>
            <pc:docMk/>
            <pc:sldMk cId="4247448412" sldId="275"/>
            <ac:spMk id="8" creationId="{47128767-0910-7C18-70C1-DD891CDDC88A}"/>
          </ac:spMkLst>
        </pc:spChg>
        <pc:spChg chg="add del mod">
          <ac:chgData name="Bolla Uday" userId="a35bde457d13b916" providerId="LiveId" clId="{876BAC5F-4798-4324-99DB-FEED7C9F29EB}" dt="2023-10-01T06:42:26.258" v="283" actId="21"/>
          <ac:spMkLst>
            <pc:docMk/>
            <pc:sldMk cId="4247448412" sldId="275"/>
            <ac:spMk id="12" creationId="{CDF8FBA7-387E-4B8D-137B-3E296B36E624}"/>
          </ac:spMkLst>
        </pc:spChg>
        <pc:spChg chg="add del mod">
          <ac:chgData name="Bolla Uday" userId="a35bde457d13b916" providerId="LiveId" clId="{876BAC5F-4798-4324-99DB-FEED7C9F29EB}" dt="2023-10-01T07:14:46.348" v="414" actId="21"/>
          <ac:spMkLst>
            <pc:docMk/>
            <pc:sldMk cId="4247448412" sldId="275"/>
            <ac:spMk id="20" creationId="{D71EA5C5-80D9-4899-0907-04DB9967B455}"/>
          </ac:spMkLst>
        </pc:spChg>
        <pc:spChg chg="add del mod">
          <ac:chgData name="Bolla Uday" userId="a35bde457d13b916" providerId="LiveId" clId="{876BAC5F-4798-4324-99DB-FEED7C9F29EB}" dt="2023-10-01T07:24:10.220" v="443" actId="21"/>
          <ac:spMkLst>
            <pc:docMk/>
            <pc:sldMk cId="4247448412" sldId="275"/>
            <ac:spMk id="37" creationId="{3DB0C575-8F7F-4996-632E-4DBDF50690F5}"/>
          </ac:spMkLst>
        </pc:spChg>
        <pc:spChg chg="add mod">
          <ac:chgData name="Bolla Uday" userId="a35bde457d13b916" providerId="LiveId" clId="{876BAC5F-4798-4324-99DB-FEED7C9F29EB}" dt="2023-10-01T07:26:52.561" v="458" actId="1076"/>
          <ac:spMkLst>
            <pc:docMk/>
            <pc:sldMk cId="4247448412" sldId="275"/>
            <ac:spMk id="39" creationId="{16E4E058-3F47-144C-AF53-E6F7352AA678}"/>
          </ac:spMkLst>
        </pc:spChg>
        <pc:spChg chg="add mod">
          <ac:chgData name="Bolla Uday" userId="a35bde457d13b916" providerId="LiveId" clId="{876BAC5F-4798-4324-99DB-FEED7C9F29EB}" dt="2023-10-01T07:24:34.766" v="446" actId="1076"/>
          <ac:spMkLst>
            <pc:docMk/>
            <pc:sldMk cId="4247448412" sldId="275"/>
            <ac:spMk id="41" creationId="{24A4F7D2-E5E8-341B-894F-067E7DF7F3B6}"/>
          </ac:spMkLst>
        </pc:spChg>
        <pc:spChg chg="add del mod">
          <ac:chgData name="Bolla Uday" userId="a35bde457d13b916" providerId="LiveId" clId="{876BAC5F-4798-4324-99DB-FEED7C9F29EB}" dt="2023-10-01T07:24:59.214" v="452"/>
          <ac:spMkLst>
            <pc:docMk/>
            <pc:sldMk cId="4247448412" sldId="275"/>
            <ac:spMk id="42" creationId="{53368697-2278-1291-67BC-279A22AEEE26}"/>
          </ac:spMkLst>
        </pc:spChg>
        <pc:spChg chg="add del mod">
          <ac:chgData name="Bolla Uday" userId="a35bde457d13b916" providerId="LiveId" clId="{876BAC5F-4798-4324-99DB-FEED7C9F29EB}" dt="2023-10-01T07:24:59.195" v="450" actId="21"/>
          <ac:spMkLst>
            <pc:docMk/>
            <pc:sldMk cId="4247448412" sldId="275"/>
            <ac:spMk id="44" creationId="{F509A60A-BC4B-5FFA-BD1E-773462072F30}"/>
          </ac:spMkLst>
        </pc:spChg>
        <pc:spChg chg="add mod">
          <ac:chgData name="Bolla Uday" userId="a35bde457d13b916" providerId="LiveId" clId="{876BAC5F-4798-4324-99DB-FEED7C9F29EB}" dt="2023-10-01T07:26:42.353" v="457" actId="207"/>
          <ac:spMkLst>
            <pc:docMk/>
            <pc:sldMk cId="4247448412" sldId="275"/>
            <ac:spMk id="45" creationId="{E949A213-B938-8240-8D08-99D0F27186A3}"/>
          </ac:spMkLst>
        </pc:spChg>
        <pc:graphicFrameChg chg="add del mod">
          <ac:chgData name="Bolla Uday" userId="a35bde457d13b916" providerId="LiveId" clId="{876BAC5F-4798-4324-99DB-FEED7C9F29EB}" dt="2023-10-01T06:50:32.103" v="410"/>
          <ac:graphicFrameMkLst>
            <pc:docMk/>
            <pc:sldMk cId="4247448412" sldId="275"/>
            <ac:graphicFrameMk id="19" creationId="{6297C539-5DD4-21EE-4613-37802CC6C178}"/>
          </ac:graphicFrameMkLst>
        </pc:graphicFrameChg>
        <pc:picChg chg="add del mod ord">
          <ac:chgData name="Bolla Uday" userId="a35bde457d13b916" providerId="LiveId" clId="{876BAC5F-4798-4324-99DB-FEED7C9F29EB}" dt="2023-10-01T06:34:03.447" v="261" actId="21"/>
          <ac:picMkLst>
            <pc:docMk/>
            <pc:sldMk cId="4247448412" sldId="275"/>
            <ac:picMk id="6" creationId="{C24381BB-4ECB-5AAD-D487-8FF92060534C}"/>
          </ac:picMkLst>
        </pc:picChg>
        <pc:picChg chg="add del mod ord">
          <ac:chgData name="Bolla Uday" userId="a35bde457d13b916" providerId="LiveId" clId="{876BAC5F-4798-4324-99DB-FEED7C9F29EB}" dt="2023-10-01T06:42:22.793" v="282" actId="21"/>
          <ac:picMkLst>
            <pc:docMk/>
            <pc:sldMk cId="4247448412" sldId="275"/>
            <ac:picMk id="10" creationId="{1EC23DBD-0A68-FA2D-C8A0-E39F045237ED}"/>
          </ac:picMkLst>
        </pc:picChg>
      </pc:sldChg>
      <pc:sldChg chg="addSp delSp modSp mod">
        <pc:chgData name="Bolla Uday" userId="a35bde457d13b916" providerId="LiveId" clId="{876BAC5F-4798-4324-99DB-FEED7C9F29EB}" dt="2023-10-01T08:58:16.088" v="636" actId="1076"/>
        <pc:sldMkLst>
          <pc:docMk/>
          <pc:sldMk cId="2718483641" sldId="276"/>
        </pc:sldMkLst>
        <pc:spChg chg="add mod">
          <ac:chgData name="Bolla Uday" userId="a35bde457d13b916" providerId="LiveId" clId="{876BAC5F-4798-4324-99DB-FEED7C9F29EB}" dt="2023-10-01T08:57:44.816" v="631" actId="1076"/>
          <ac:spMkLst>
            <pc:docMk/>
            <pc:sldMk cId="2718483641" sldId="276"/>
            <ac:spMk id="2" creationId="{CD7D6DF1-5EF1-4787-5961-7CC588108963}"/>
          </ac:spMkLst>
        </pc:spChg>
        <pc:spChg chg="add del mod">
          <ac:chgData name="Bolla Uday" userId="a35bde457d13b916" providerId="LiveId" clId="{876BAC5F-4798-4324-99DB-FEED7C9F29EB}" dt="2023-10-01T08:56:13.876" v="565"/>
          <ac:spMkLst>
            <pc:docMk/>
            <pc:sldMk cId="2718483641" sldId="276"/>
            <ac:spMk id="3" creationId="{5C7D778D-8E69-8400-AF62-DEA10851F135}"/>
          </ac:spMkLst>
        </pc:spChg>
        <pc:spChg chg="add mod">
          <ac:chgData name="Bolla Uday" userId="a35bde457d13b916" providerId="LiveId" clId="{876BAC5F-4798-4324-99DB-FEED7C9F29EB}" dt="2023-10-01T08:58:16.088" v="636" actId="1076"/>
          <ac:spMkLst>
            <pc:docMk/>
            <pc:sldMk cId="2718483641" sldId="276"/>
            <ac:spMk id="4" creationId="{46AA0BAF-6EFA-C6CE-C00F-B75A34E82E5B}"/>
          </ac:spMkLst>
        </pc:spChg>
      </pc:sldChg>
      <pc:sldChg chg="addSp delSp modSp mod">
        <pc:chgData name="Bolla Uday" userId="a35bde457d13b916" providerId="LiveId" clId="{876BAC5F-4798-4324-99DB-FEED7C9F29EB}" dt="2023-10-03T19:50:35.239" v="2314" actId="207"/>
        <pc:sldMkLst>
          <pc:docMk/>
          <pc:sldMk cId="2919385111" sldId="277"/>
        </pc:sldMkLst>
        <pc:spChg chg="add del mod">
          <ac:chgData name="Bolla Uday" userId="a35bde457d13b916" providerId="LiveId" clId="{876BAC5F-4798-4324-99DB-FEED7C9F29EB}" dt="2023-10-03T18:53:07.189" v="1602" actId="21"/>
          <ac:spMkLst>
            <pc:docMk/>
            <pc:sldMk cId="2919385111" sldId="277"/>
            <ac:spMk id="3" creationId="{263C5A0D-592B-F677-C8F2-30B2592B9607}"/>
          </ac:spMkLst>
        </pc:spChg>
        <pc:spChg chg="add del mod">
          <ac:chgData name="Bolla Uday" userId="a35bde457d13b916" providerId="LiveId" clId="{876BAC5F-4798-4324-99DB-FEED7C9F29EB}" dt="2023-10-03T19:50:35.239" v="2314" actId="207"/>
          <ac:spMkLst>
            <pc:docMk/>
            <pc:sldMk cId="2919385111" sldId="277"/>
            <ac:spMk id="5" creationId="{946A6869-9DA9-32D5-0FC8-FB4305729433}"/>
          </ac:spMkLst>
        </pc:spChg>
        <pc:spChg chg="add mod">
          <ac:chgData name="Bolla Uday" userId="a35bde457d13b916" providerId="LiveId" clId="{876BAC5F-4798-4324-99DB-FEED7C9F29EB}" dt="2023-10-03T18:55:13.924" v="1648" actId="1076"/>
          <ac:spMkLst>
            <pc:docMk/>
            <pc:sldMk cId="2919385111" sldId="277"/>
            <ac:spMk id="6" creationId="{979C8335-5F7B-41FD-3401-8F58218F551E}"/>
          </ac:spMkLst>
        </pc:spChg>
        <pc:spChg chg="add mod">
          <ac:chgData name="Bolla Uday" userId="a35bde457d13b916" providerId="LiveId" clId="{876BAC5F-4798-4324-99DB-FEED7C9F29EB}" dt="2023-10-03T18:56:14.707" v="1696" actId="1076"/>
          <ac:spMkLst>
            <pc:docMk/>
            <pc:sldMk cId="2919385111" sldId="277"/>
            <ac:spMk id="9" creationId="{8D60AD78-E585-2CC8-7CE8-00087D315E96}"/>
          </ac:spMkLst>
        </pc:spChg>
        <pc:spChg chg="add del mod">
          <ac:chgData name="Bolla Uday" userId="a35bde457d13b916" providerId="LiveId" clId="{876BAC5F-4798-4324-99DB-FEED7C9F29EB}" dt="2023-10-03T19:13:33.856" v="2049" actId="21"/>
          <ac:spMkLst>
            <pc:docMk/>
            <pc:sldMk cId="2919385111" sldId="277"/>
            <ac:spMk id="10" creationId="{92A1ECC7-605D-8714-8922-E0D186C27BD7}"/>
          </ac:spMkLst>
        </pc:spChg>
        <pc:spChg chg="add mod">
          <ac:chgData name="Bolla Uday" userId="a35bde457d13b916" providerId="LiveId" clId="{876BAC5F-4798-4324-99DB-FEED7C9F29EB}" dt="2023-10-03T19:50:29.739" v="2313" actId="207"/>
          <ac:spMkLst>
            <pc:docMk/>
            <pc:sldMk cId="2919385111" sldId="277"/>
            <ac:spMk id="11" creationId="{BDF7974B-755B-D3CD-476B-4CD8B6783D82}"/>
          </ac:spMkLst>
        </pc:spChg>
        <pc:graphicFrameChg chg="add del mod modGraphic">
          <ac:chgData name="Bolla Uday" userId="a35bde457d13b916" providerId="LiveId" clId="{876BAC5F-4798-4324-99DB-FEED7C9F29EB}" dt="2023-10-03T18:53:36.952" v="1609" actId="21"/>
          <ac:graphicFrameMkLst>
            <pc:docMk/>
            <pc:sldMk cId="2919385111" sldId="277"/>
            <ac:graphicFrameMk id="2" creationId="{96CC3309-FAB1-A517-DDF9-6841E87527E7}"/>
          </ac:graphicFrameMkLst>
        </pc:graphicFrameChg>
        <pc:graphicFrameChg chg="add del modGraphic">
          <ac:chgData name="Bolla Uday" userId="a35bde457d13b916" providerId="LiveId" clId="{876BAC5F-4798-4324-99DB-FEED7C9F29EB}" dt="2023-10-03T18:54:54.395" v="1639" actId="27309"/>
          <ac:graphicFrameMkLst>
            <pc:docMk/>
            <pc:sldMk cId="2919385111" sldId="277"/>
            <ac:graphicFrameMk id="8" creationId="{3F7CACB7-0C7A-E116-B587-0750AEDFAF26}"/>
          </ac:graphicFrameMkLst>
        </pc:graphicFrameChg>
      </pc:sldChg>
      <pc:sldChg chg="addSp delSp modSp mod">
        <pc:chgData name="Bolla Uday" userId="a35bde457d13b916" providerId="LiveId" clId="{876BAC5F-4798-4324-99DB-FEED7C9F29EB}" dt="2023-10-01T07:43:38.063" v="515" actId="1076"/>
        <pc:sldMkLst>
          <pc:docMk/>
          <pc:sldMk cId="2552063803" sldId="278"/>
        </pc:sldMkLst>
        <pc:spChg chg="add del mod">
          <ac:chgData name="Bolla Uday" userId="a35bde457d13b916" providerId="LiveId" clId="{876BAC5F-4798-4324-99DB-FEED7C9F29EB}" dt="2023-10-01T07:28:37.714" v="462" actId="21"/>
          <ac:spMkLst>
            <pc:docMk/>
            <pc:sldMk cId="2552063803" sldId="278"/>
            <ac:spMk id="2" creationId="{00F704A4-760A-E6A9-DEC9-1522C7E8CBDA}"/>
          </ac:spMkLst>
        </pc:spChg>
        <pc:spChg chg="add mod">
          <ac:chgData name="Bolla Uday" userId="a35bde457d13b916" providerId="LiveId" clId="{876BAC5F-4798-4324-99DB-FEED7C9F29EB}" dt="2023-10-01T07:29:07.808" v="466" actId="1076"/>
          <ac:spMkLst>
            <pc:docMk/>
            <pc:sldMk cId="2552063803" sldId="278"/>
            <ac:spMk id="4" creationId="{2C43F28F-D018-E222-CB91-1285D2C0DAC1}"/>
          </ac:spMkLst>
        </pc:spChg>
        <pc:spChg chg="add mod">
          <ac:chgData name="Bolla Uday" userId="a35bde457d13b916" providerId="LiveId" clId="{876BAC5F-4798-4324-99DB-FEED7C9F29EB}" dt="2023-10-01T07:39:31.505" v="499" actId="207"/>
          <ac:spMkLst>
            <pc:docMk/>
            <pc:sldMk cId="2552063803" sldId="278"/>
            <ac:spMk id="5" creationId="{E2770F8D-B5C7-4D06-7370-60F25DB073C9}"/>
          </ac:spMkLst>
        </pc:spChg>
        <pc:spChg chg="add mod">
          <ac:chgData name="Bolla Uday" userId="a35bde457d13b916" providerId="LiveId" clId="{876BAC5F-4798-4324-99DB-FEED7C9F29EB}" dt="2023-10-01T07:40:06.301" v="500" actId="207"/>
          <ac:spMkLst>
            <pc:docMk/>
            <pc:sldMk cId="2552063803" sldId="278"/>
            <ac:spMk id="6" creationId="{BE66FF18-64B1-32CA-1EAB-5EDD430AB1E2}"/>
          </ac:spMkLst>
        </pc:spChg>
        <pc:spChg chg="add del mod">
          <ac:chgData name="Bolla Uday" userId="a35bde457d13b916" providerId="LiveId" clId="{876BAC5F-4798-4324-99DB-FEED7C9F29EB}" dt="2023-10-01T07:38:05.672" v="494" actId="21"/>
          <ac:spMkLst>
            <pc:docMk/>
            <pc:sldMk cId="2552063803" sldId="278"/>
            <ac:spMk id="9" creationId="{9C125DAC-9278-6389-68A1-7161B6A16B10}"/>
          </ac:spMkLst>
        </pc:spChg>
        <pc:spChg chg="add mod">
          <ac:chgData name="Bolla Uday" userId="a35bde457d13b916" providerId="LiveId" clId="{876BAC5F-4798-4324-99DB-FEED7C9F29EB}" dt="2023-10-01T07:43:33.401" v="514" actId="1076"/>
          <ac:spMkLst>
            <pc:docMk/>
            <pc:sldMk cId="2552063803" sldId="278"/>
            <ac:spMk id="11" creationId="{519D833A-1366-4B57-2B25-1264048C72B6}"/>
          </ac:spMkLst>
        </pc:spChg>
        <pc:graphicFrameChg chg="add del mod">
          <ac:chgData name="Bolla Uday" userId="a35bde457d13b916" providerId="LiveId" clId="{876BAC5F-4798-4324-99DB-FEED7C9F29EB}" dt="2023-10-01T07:33:26.014" v="483" actId="21"/>
          <ac:graphicFrameMkLst>
            <pc:docMk/>
            <pc:sldMk cId="2552063803" sldId="278"/>
            <ac:graphicFrameMk id="7" creationId="{67DF9AAC-9E8D-FC93-1F04-5E19DBD41F33}"/>
          </ac:graphicFrameMkLst>
        </pc:graphicFrameChg>
        <pc:graphicFrameChg chg="add del mod">
          <ac:chgData name="Bolla Uday" userId="a35bde457d13b916" providerId="LiveId" clId="{876BAC5F-4798-4324-99DB-FEED7C9F29EB}" dt="2023-10-01T07:41:10.346" v="502" actId="21"/>
          <ac:graphicFrameMkLst>
            <pc:docMk/>
            <pc:sldMk cId="2552063803" sldId="278"/>
            <ac:graphicFrameMk id="8" creationId="{D35963DA-47E3-9BEC-2745-A9A0D123DB04}"/>
          </ac:graphicFrameMkLst>
        </pc:graphicFrameChg>
        <pc:picChg chg="add mod">
          <ac:chgData name="Bolla Uday" userId="a35bde457d13b916" providerId="LiveId" clId="{876BAC5F-4798-4324-99DB-FEED7C9F29EB}" dt="2023-10-01T07:43:38.063" v="515" actId="1076"/>
          <ac:picMkLst>
            <pc:docMk/>
            <pc:sldMk cId="2552063803" sldId="278"/>
            <ac:picMk id="19" creationId="{C43AD9F4-C2C1-6AD4-8F1F-876632052AA3}"/>
          </ac:picMkLst>
        </pc:picChg>
      </pc:sldChg>
      <pc:sldChg chg="addSp delSp modSp mod">
        <pc:chgData name="Bolla Uday" userId="a35bde457d13b916" providerId="LiveId" clId="{876BAC5F-4798-4324-99DB-FEED7C9F29EB}" dt="2023-10-01T09:46:36.454" v="930" actId="207"/>
        <pc:sldMkLst>
          <pc:docMk/>
          <pc:sldMk cId="1393736729" sldId="279"/>
        </pc:sldMkLst>
        <pc:spChg chg="add mod">
          <ac:chgData name="Bolla Uday" userId="a35bde457d13b916" providerId="LiveId" clId="{876BAC5F-4798-4324-99DB-FEED7C9F29EB}" dt="2023-10-01T09:39:54.454" v="902" actId="1076"/>
          <ac:spMkLst>
            <pc:docMk/>
            <pc:sldMk cId="1393736729" sldId="279"/>
            <ac:spMk id="2" creationId="{F39362B2-6859-A483-20D9-3E9FF19A2BFA}"/>
          </ac:spMkLst>
        </pc:spChg>
        <pc:spChg chg="add del mod">
          <ac:chgData name="Bolla Uday" userId="a35bde457d13b916" providerId="LiveId" clId="{876BAC5F-4798-4324-99DB-FEED7C9F29EB}" dt="2023-10-01T09:40:55.054" v="906"/>
          <ac:spMkLst>
            <pc:docMk/>
            <pc:sldMk cId="1393736729" sldId="279"/>
            <ac:spMk id="3" creationId="{55416812-7354-9256-E5C1-004CFA25FCF6}"/>
          </ac:spMkLst>
        </pc:spChg>
        <pc:spChg chg="add mod">
          <ac:chgData name="Bolla Uday" userId="a35bde457d13b916" providerId="LiveId" clId="{876BAC5F-4798-4324-99DB-FEED7C9F29EB}" dt="2023-10-01T09:46:36.454" v="930" actId="207"/>
          <ac:spMkLst>
            <pc:docMk/>
            <pc:sldMk cId="1393736729" sldId="279"/>
            <ac:spMk id="4" creationId="{D3FDF994-66DE-52FE-6BE9-FD01C1A8353D}"/>
          </ac:spMkLst>
        </pc:spChg>
      </pc:sldChg>
      <pc:sldChg chg="add del">
        <pc:chgData name="Bolla Uday" userId="a35bde457d13b916" providerId="LiveId" clId="{876BAC5F-4798-4324-99DB-FEED7C9F29EB}" dt="2023-10-03T19:38:33.583" v="2265" actId="2696"/>
        <pc:sldMkLst>
          <pc:docMk/>
          <pc:sldMk cId="559855538" sldId="282"/>
        </pc:sldMkLst>
      </pc:sldChg>
      <pc:sldChg chg="addSp delSp modSp mod">
        <pc:chgData name="Bolla Uday" userId="a35bde457d13b916" providerId="LiveId" clId="{876BAC5F-4798-4324-99DB-FEED7C9F29EB}" dt="2023-10-08T17:15:31.440" v="2632" actId="21"/>
        <pc:sldMkLst>
          <pc:docMk/>
          <pc:sldMk cId="2560969120" sldId="284"/>
        </pc:sldMkLst>
        <pc:picChg chg="add del mod">
          <ac:chgData name="Bolla Uday" userId="a35bde457d13b916" providerId="LiveId" clId="{876BAC5F-4798-4324-99DB-FEED7C9F29EB}" dt="2023-10-08T17:15:31.440" v="2632" actId="21"/>
          <ac:picMkLst>
            <pc:docMk/>
            <pc:sldMk cId="2560969120" sldId="284"/>
            <ac:picMk id="3" creationId="{2086C3E0-C708-1C18-0ADD-8E28D5EC4237}"/>
          </ac:picMkLst>
        </pc:picChg>
      </pc:sldChg>
      <pc:sldChg chg="addSp delSp modSp add mod">
        <pc:chgData name="Bolla Uday" userId="a35bde457d13b916" providerId="LiveId" clId="{876BAC5F-4798-4324-99DB-FEED7C9F29EB}" dt="2023-10-01T09:12:02.056" v="770" actId="1076"/>
        <pc:sldMkLst>
          <pc:docMk/>
          <pc:sldMk cId="3431008692" sldId="285"/>
        </pc:sldMkLst>
        <pc:spChg chg="del">
          <ac:chgData name="Bolla Uday" userId="a35bde457d13b916" providerId="LiveId" clId="{876BAC5F-4798-4324-99DB-FEED7C9F29EB}" dt="2023-10-01T08:58:49.815" v="638" actId="21"/>
          <ac:spMkLst>
            <pc:docMk/>
            <pc:sldMk cId="3431008692" sldId="285"/>
            <ac:spMk id="2" creationId="{CD7D6DF1-5EF1-4787-5961-7CC588108963}"/>
          </ac:spMkLst>
        </pc:spChg>
        <pc:spChg chg="add mod">
          <ac:chgData name="Bolla Uday" userId="a35bde457d13b916" providerId="LiveId" clId="{876BAC5F-4798-4324-99DB-FEED7C9F29EB}" dt="2023-10-01T09:12:02.056" v="770" actId="1076"/>
          <ac:spMkLst>
            <pc:docMk/>
            <pc:sldMk cId="3431008692" sldId="285"/>
            <ac:spMk id="3" creationId="{F832B717-7ED0-F383-47EC-D1B47A8041CC}"/>
          </ac:spMkLst>
        </pc:spChg>
        <pc:spChg chg="del">
          <ac:chgData name="Bolla Uday" userId="a35bde457d13b916" providerId="LiveId" clId="{876BAC5F-4798-4324-99DB-FEED7C9F29EB}" dt="2023-10-01T08:58:49.815" v="638" actId="21"/>
          <ac:spMkLst>
            <pc:docMk/>
            <pc:sldMk cId="3431008692" sldId="285"/>
            <ac:spMk id="4" creationId="{46AA0BAF-6EFA-C6CE-C00F-B75A34E82E5B}"/>
          </ac:spMkLst>
        </pc:spChg>
        <pc:spChg chg="add del mod">
          <ac:chgData name="Bolla Uday" userId="a35bde457d13b916" providerId="LiveId" clId="{876BAC5F-4798-4324-99DB-FEED7C9F29EB}" dt="2023-10-01T09:06:44.080" v="713" actId="21"/>
          <ac:spMkLst>
            <pc:docMk/>
            <pc:sldMk cId="3431008692" sldId="285"/>
            <ac:spMk id="5" creationId="{429FC593-600A-C8F3-8427-8D0804A1450C}"/>
          </ac:spMkLst>
        </pc:spChg>
        <pc:spChg chg="add del mod">
          <ac:chgData name="Bolla Uday" userId="a35bde457d13b916" providerId="LiveId" clId="{876BAC5F-4798-4324-99DB-FEED7C9F29EB}" dt="2023-10-01T09:02:04.708" v="660"/>
          <ac:spMkLst>
            <pc:docMk/>
            <pc:sldMk cId="3431008692" sldId="285"/>
            <ac:spMk id="6" creationId="{B643F77C-08D2-8E3C-7BA7-1D67D92DA0FC}"/>
          </ac:spMkLst>
        </pc:spChg>
        <pc:spChg chg="add mod">
          <ac:chgData name="Bolla Uday" userId="a35bde457d13b916" providerId="LiveId" clId="{876BAC5F-4798-4324-99DB-FEED7C9F29EB}" dt="2023-10-01T09:10:00.840" v="751" actId="2085"/>
          <ac:spMkLst>
            <pc:docMk/>
            <pc:sldMk cId="3431008692" sldId="285"/>
            <ac:spMk id="7" creationId="{0B96DB37-E8A5-B9C3-A665-AD80B6A47319}"/>
          </ac:spMkLst>
        </pc:spChg>
        <pc:picChg chg="add mod">
          <ac:chgData name="Bolla Uday" userId="a35bde457d13b916" providerId="LiveId" clId="{876BAC5F-4798-4324-99DB-FEED7C9F29EB}" dt="2023-10-01T09:11:40.571" v="758" actId="1076"/>
          <ac:picMkLst>
            <pc:docMk/>
            <pc:sldMk cId="3431008692" sldId="285"/>
            <ac:picMk id="9" creationId="{96A121F3-38FD-BD27-BE98-8370441A083F}"/>
          </ac:picMkLst>
        </pc:picChg>
      </pc:sldChg>
      <pc:sldChg chg="new del">
        <pc:chgData name="Bolla Uday" userId="a35bde457d13b916" providerId="LiveId" clId="{876BAC5F-4798-4324-99DB-FEED7C9F29EB}" dt="2023-10-01T07:41:47.729" v="504" actId="680"/>
        <pc:sldMkLst>
          <pc:docMk/>
          <pc:sldMk cId="3974370320" sldId="285"/>
        </pc:sldMkLst>
      </pc:sldChg>
      <pc:sldChg chg="addSp delSp modSp add mod ord">
        <pc:chgData name="Bolla Uday" userId="a35bde457d13b916" providerId="LiveId" clId="{876BAC5F-4798-4324-99DB-FEED7C9F29EB}" dt="2023-10-01T09:23:34.094" v="814" actId="207"/>
        <pc:sldMkLst>
          <pc:docMk/>
          <pc:sldMk cId="1177426732" sldId="286"/>
        </pc:sldMkLst>
        <pc:spChg chg="del">
          <ac:chgData name="Bolla Uday" userId="a35bde457d13b916" providerId="LiveId" clId="{876BAC5F-4798-4324-99DB-FEED7C9F29EB}" dt="2023-10-01T09:18:28.059" v="774" actId="21"/>
          <ac:spMkLst>
            <pc:docMk/>
            <pc:sldMk cId="1177426732" sldId="286"/>
            <ac:spMk id="2" creationId="{CD7D6DF1-5EF1-4787-5961-7CC588108963}"/>
          </ac:spMkLst>
        </pc:spChg>
        <pc:spChg chg="add del mod">
          <ac:chgData name="Bolla Uday" userId="a35bde457d13b916" providerId="LiveId" clId="{876BAC5F-4798-4324-99DB-FEED7C9F29EB}" dt="2023-10-01T09:18:49.222" v="781"/>
          <ac:spMkLst>
            <pc:docMk/>
            <pc:sldMk cId="1177426732" sldId="286"/>
            <ac:spMk id="3" creationId="{B0A53892-E1CD-0BC0-9E6D-BAD7A71E830F}"/>
          </ac:spMkLst>
        </pc:spChg>
        <pc:spChg chg="del">
          <ac:chgData name="Bolla Uday" userId="a35bde457d13b916" providerId="LiveId" clId="{876BAC5F-4798-4324-99DB-FEED7C9F29EB}" dt="2023-10-01T09:18:28.059" v="774" actId="21"/>
          <ac:spMkLst>
            <pc:docMk/>
            <pc:sldMk cId="1177426732" sldId="286"/>
            <ac:spMk id="4" creationId="{46AA0BAF-6EFA-C6CE-C00F-B75A34E82E5B}"/>
          </ac:spMkLst>
        </pc:spChg>
        <pc:spChg chg="add del mod">
          <ac:chgData name="Bolla Uday" userId="a35bde457d13b916" providerId="LiveId" clId="{876BAC5F-4798-4324-99DB-FEED7C9F29EB}" dt="2023-10-01T09:18:49.215" v="779" actId="21"/>
          <ac:spMkLst>
            <pc:docMk/>
            <pc:sldMk cId="1177426732" sldId="286"/>
            <ac:spMk id="5" creationId="{D9E88BC0-3101-EF2E-DC9F-B25C98AD6E45}"/>
          </ac:spMkLst>
        </pc:spChg>
        <pc:spChg chg="add del mod">
          <ac:chgData name="Bolla Uday" userId="a35bde457d13b916" providerId="LiveId" clId="{876BAC5F-4798-4324-99DB-FEED7C9F29EB}" dt="2023-10-01T09:18:49.215" v="779" actId="21"/>
          <ac:spMkLst>
            <pc:docMk/>
            <pc:sldMk cId="1177426732" sldId="286"/>
            <ac:spMk id="6" creationId="{E5AA92AB-1B5F-68AF-9903-291E8C2C3344}"/>
          </ac:spMkLst>
        </pc:spChg>
        <pc:spChg chg="add mod">
          <ac:chgData name="Bolla Uday" userId="a35bde457d13b916" providerId="LiveId" clId="{876BAC5F-4798-4324-99DB-FEED7C9F29EB}" dt="2023-10-01T09:19:37.481" v="790" actId="1076"/>
          <ac:spMkLst>
            <pc:docMk/>
            <pc:sldMk cId="1177426732" sldId="286"/>
            <ac:spMk id="7" creationId="{88FB69A7-0BCA-DA20-A4FB-0B451A6B6F4C}"/>
          </ac:spMkLst>
        </pc:spChg>
        <pc:spChg chg="add mod">
          <ac:chgData name="Bolla Uday" userId="a35bde457d13b916" providerId="LiveId" clId="{876BAC5F-4798-4324-99DB-FEED7C9F29EB}" dt="2023-10-01T09:23:34.094" v="814" actId="207"/>
          <ac:spMkLst>
            <pc:docMk/>
            <pc:sldMk cId="1177426732" sldId="286"/>
            <ac:spMk id="8" creationId="{C3DF2190-E06C-3E6D-1B47-636494E60FF1}"/>
          </ac:spMkLst>
        </pc:spChg>
      </pc:sldChg>
      <pc:sldChg chg="addSp delSp modSp add mod ord">
        <pc:chgData name="Bolla Uday" userId="a35bde457d13b916" providerId="LiveId" clId="{876BAC5F-4798-4324-99DB-FEED7C9F29EB}" dt="2023-10-01T09:36:04.492" v="895" actId="14100"/>
        <pc:sldMkLst>
          <pc:docMk/>
          <pc:sldMk cId="2661551912" sldId="287"/>
        </pc:sldMkLst>
        <pc:spChg chg="del">
          <ac:chgData name="Bolla Uday" userId="a35bde457d13b916" providerId="LiveId" clId="{876BAC5F-4798-4324-99DB-FEED7C9F29EB}" dt="2023-10-01T09:24:15.272" v="818" actId="21"/>
          <ac:spMkLst>
            <pc:docMk/>
            <pc:sldMk cId="2661551912" sldId="287"/>
            <ac:spMk id="2" creationId="{CD7D6DF1-5EF1-4787-5961-7CC588108963}"/>
          </ac:spMkLst>
        </pc:spChg>
        <pc:spChg chg="add mod">
          <ac:chgData name="Bolla Uday" userId="a35bde457d13b916" providerId="LiveId" clId="{876BAC5F-4798-4324-99DB-FEED7C9F29EB}" dt="2023-10-01T09:24:51.871" v="822" actId="1076"/>
          <ac:spMkLst>
            <pc:docMk/>
            <pc:sldMk cId="2661551912" sldId="287"/>
            <ac:spMk id="3" creationId="{18FD20E6-5C49-997B-9EB7-565B43C8218E}"/>
          </ac:spMkLst>
        </pc:spChg>
        <pc:spChg chg="del">
          <ac:chgData name="Bolla Uday" userId="a35bde457d13b916" providerId="LiveId" clId="{876BAC5F-4798-4324-99DB-FEED7C9F29EB}" dt="2023-10-01T09:24:15.272" v="818" actId="21"/>
          <ac:spMkLst>
            <pc:docMk/>
            <pc:sldMk cId="2661551912" sldId="287"/>
            <ac:spMk id="4" creationId="{46AA0BAF-6EFA-C6CE-C00F-B75A34E82E5B}"/>
          </ac:spMkLst>
        </pc:spChg>
        <pc:spChg chg="add mod">
          <ac:chgData name="Bolla Uday" userId="a35bde457d13b916" providerId="LiveId" clId="{876BAC5F-4798-4324-99DB-FEED7C9F29EB}" dt="2023-10-01T09:32:13.316" v="856" actId="1076"/>
          <ac:spMkLst>
            <pc:docMk/>
            <pc:sldMk cId="2661551912" sldId="287"/>
            <ac:spMk id="5" creationId="{6FC1B51B-0F09-3859-1AAB-6955E6EAC639}"/>
          </ac:spMkLst>
        </pc:spChg>
        <pc:grpChg chg="mod">
          <ac:chgData name="Bolla Uday" userId="a35bde457d13b916" providerId="LiveId" clId="{876BAC5F-4798-4324-99DB-FEED7C9F29EB}" dt="2023-10-01T09:30:33.317" v="824" actId="1076"/>
          <ac:grpSpMkLst>
            <pc:docMk/>
            <pc:sldMk cId="2661551912" sldId="287"/>
            <ac:grpSpMk id="56" creationId="{983AAA52-A524-7F5A-0270-5ABC8B1256FC}"/>
          </ac:grpSpMkLst>
        </pc:grpChg>
        <pc:picChg chg="add del mod">
          <ac:chgData name="Bolla Uday" userId="a35bde457d13b916" providerId="LiveId" clId="{876BAC5F-4798-4324-99DB-FEED7C9F29EB}" dt="2023-10-01T09:34:05.736" v="866" actId="21"/>
          <ac:picMkLst>
            <pc:docMk/>
            <pc:sldMk cId="2661551912" sldId="287"/>
            <ac:picMk id="7" creationId="{1F7976A8-9961-CE66-9C93-D50A645FE4E2}"/>
          </ac:picMkLst>
        </pc:picChg>
        <pc:picChg chg="add del mod">
          <ac:chgData name="Bolla Uday" userId="a35bde457d13b916" providerId="LiveId" clId="{876BAC5F-4798-4324-99DB-FEED7C9F29EB}" dt="2023-10-01T09:34:05.736" v="866" actId="21"/>
          <ac:picMkLst>
            <pc:docMk/>
            <pc:sldMk cId="2661551912" sldId="287"/>
            <ac:picMk id="9" creationId="{E78885CF-7CA0-B908-81EC-9F0F93F2EA8D}"/>
          </ac:picMkLst>
        </pc:picChg>
        <pc:picChg chg="add del mod">
          <ac:chgData name="Bolla Uday" userId="a35bde457d13b916" providerId="LiveId" clId="{876BAC5F-4798-4324-99DB-FEED7C9F29EB}" dt="2023-10-01T09:34:05.736" v="866" actId="21"/>
          <ac:picMkLst>
            <pc:docMk/>
            <pc:sldMk cId="2661551912" sldId="287"/>
            <ac:picMk id="11" creationId="{D7C9116F-CB3C-0C4E-B118-FB71162682D2}"/>
          </ac:picMkLst>
        </pc:picChg>
        <pc:picChg chg="add mod">
          <ac:chgData name="Bolla Uday" userId="a35bde457d13b916" providerId="LiveId" clId="{876BAC5F-4798-4324-99DB-FEED7C9F29EB}" dt="2023-10-01T09:35:47.557" v="890" actId="14100"/>
          <ac:picMkLst>
            <pc:docMk/>
            <pc:sldMk cId="2661551912" sldId="287"/>
            <ac:picMk id="19" creationId="{84BB7BD4-9253-C6D0-1C35-1F5AFB8602F1}"/>
          </ac:picMkLst>
        </pc:picChg>
        <pc:picChg chg="add mod">
          <ac:chgData name="Bolla Uday" userId="a35bde457d13b916" providerId="LiveId" clId="{876BAC5F-4798-4324-99DB-FEED7C9F29EB}" dt="2023-10-01T09:35:52.742" v="892" actId="14100"/>
          <ac:picMkLst>
            <pc:docMk/>
            <pc:sldMk cId="2661551912" sldId="287"/>
            <ac:picMk id="37" creationId="{E4EBA187-EB05-0060-796A-CAE6F91D1CB9}"/>
          </ac:picMkLst>
        </pc:picChg>
        <pc:picChg chg="add mod">
          <ac:chgData name="Bolla Uday" userId="a35bde457d13b916" providerId="LiveId" clId="{876BAC5F-4798-4324-99DB-FEED7C9F29EB}" dt="2023-10-01T09:36:04.492" v="895" actId="14100"/>
          <ac:picMkLst>
            <pc:docMk/>
            <pc:sldMk cId="2661551912" sldId="287"/>
            <ac:picMk id="41" creationId="{742961FF-60DC-0583-6ECA-A522925B761B}"/>
          </ac:picMkLst>
        </pc:picChg>
      </pc:sldChg>
      <pc:sldChg chg="addSp delSp modSp add mod">
        <pc:chgData name="Bolla Uday" userId="a35bde457d13b916" providerId="LiveId" clId="{876BAC5F-4798-4324-99DB-FEED7C9F29EB}" dt="2023-10-03T19:53:42.231" v="2318" actId="1076"/>
        <pc:sldMkLst>
          <pc:docMk/>
          <pc:sldMk cId="1837333647" sldId="288"/>
        </pc:sldMkLst>
        <pc:spChg chg="del">
          <ac:chgData name="Bolla Uday" userId="a35bde457d13b916" providerId="LiveId" clId="{876BAC5F-4798-4324-99DB-FEED7C9F29EB}" dt="2023-10-01T09:47:44.749" v="932" actId="21"/>
          <ac:spMkLst>
            <pc:docMk/>
            <pc:sldMk cId="1837333647" sldId="288"/>
            <ac:spMk id="2" creationId="{F39362B2-6859-A483-20D9-3E9FF19A2BFA}"/>
          </ac:spMkLst>
        </pc:spChg>
        <pc:spChg chg="add del mod">
          <ac:chgData name="Bolla Uday" userId="a35bde457d13b916" providerId="LiveId" clId="{876BAC5F-4798-4324-99DB-FEED7C9F29EB}" dt="2023-10-01T09:48:31.128" v="937"/>
          <ac:spMkLst>
            <pc:docMk/>
            <pc:sldMk cId="1837333647" sldId="288"/>
            <ac:spMk id="3" creationId="{C8B7C5F5-5E5E-6DAE-8101-F76091E98B53}"/>
          </ac:spMkLst>
        </pc:spChg>
        <pc:spChg chg="del">
          <ac:chgData name="Bolla Uday" userId="a35bde457d13b916" providerId="LiveId" clId="{876BAC5F-4798-4324-99DB-FEED7C9F29EB}" dt="2023-10-01T09:47:44.749" v="932" actId="21"/>
          <ac:spMkLst>
            <pc:docMk/>
            <pc:sldMk cId="1837333647" sldId="288"/>
            <ac:spMk id="4" creationId="{D3FDF994-66DE-52FE-6BE9-FD01C1A8353D}"/>
          </ac:spMkLst>
        </pc:spChg>
        <pc:spChg chg="add del mod">
          <ac:chgData name="Bolla Uday" userId="a35bde457d13b916" providerId="LiveId" clId="{876BAC5F-4798-4324-99DB-FEED7C9F29EB}" dt="2023-10-01T09:48:13.013" v="935"/>
          <ac:spMkLst>
            <pc:docMk/>
            <pc:sldMk cId="1837333647" sldId="288"/>
            <ac:spMk id="5" creationId="{05FCBB16-544F-92CC-2FBC-F706108B97FB}"/>
          </ac:spMkLst>
        </pc:spChg>
        <pc:spChg chg="add del mod">
          <ac:chgData name="Bolla Uday" userId="a35bde457d13b916" providerId="LiveId" clId="{876BAC5F-4798-4324-99DB-FEED7C9F29EB}" dt="2023-10-01T09:48:13.013" v="935"/>
          <ac:spMkLst>
            <pc:docMk/>
            <pc:sldMk cId="1837333647" sldId="288"/>
            <ac:spMk id="6" creationId="{E25EDEA6-73D2-1D9D-416A-E7A44CB403D4}"/>
          </ac:spMkLst>
        </pc:spChg>
        <pc:spChg chg="add mod">
          <ac:chgData name="Bolla Uday" userId="a35bde457d13b916" providerId="LiveId" clId="{876BAC5F-4798-4324-99DB-FEED7C9F29EB}" dt="2023-10-03T19:53:42.231" v="2318" actId="1076"/>
          <ac:spMkLst>
            <pc:docMk/>
            <pc:sldMk cId="1837333647" sldId="288"/>
            <ac:spMk id="7" creationId="{77ABFABE-C3CB-0F14-A5AD-CA04B71163AB}"/>
          </ac:spMkLst>
        </pc:spChg>
        <pc:spChg chg="add mod">
          <ac:chgData name="Bolla Uday" userId="a35bde457d13b916" providerId="LiveId" clId="{876BAC5F-4798-4324-99DB-FEED7C9F29EB}" dt="2023-10-03T19:53:35.778" v="2317" actId="1076"/>
          <ac:spMkLst>
            <pc:docMk/>
            <pc:sldMk cId="1837333647" sldId="288"/>
            <ac:spMk id="8" creationId="{97D9678B-1411-AB09-4EFE-90179503892D}"/>
          </ac:spMkLst>
        </pc:spChg>
        <pc:spChg chg="add mod">
          <ac:chgData name="Bolla Uday" userId="a35bde457d13b916" providerId="LiveId" clId="{876BAC5F-4798-4324-99DB-FEED7C9F29EB}" dt="2023-10-03T19:53:29.896" v="2316" actId="1076"/>
          <ac:spMkLst>
            <pc:docMk/>
            <pc:sldMk cId="1837333647" sldId="288"/>
            <ac:spMk id="9" creationId="{D5D8F031-31EC-6DC4-599C-0D4FCF4F01FC}"/>
          </ac:spMkLst>
        </pc:spChg>
      </pc:sldChg>
      <pc:sldChg chg="addSp delSp modSp add mod">
        <pc:chgData name="Bolla Uday" userId="a35bde457d13b916" providerId="LiveId" clId="{876BAC5F-4798-4324-99DB-FEED7C9F29EB}" dt="2023-10-01T10:01:14.417" v="988" actId="14100"/>
        <pc:sldMkLst>
          <pc:docMk/>
          <pc:sldMk cId="4246522698" sldId="289"/>
        </pc:sldMkLst>
        <pc:spChg chg="add del mod">
          <ac:chgData name="Bolla Uday" userId="a35bde457d13b916" providerId="LiveId" clId="{876BAC5F-4798-4324-99DB-FEED7C9F29EB}" dt="2023-10-01T09:57:02.504" v="958"/>
          <ac:spMkLst>
            <pc:docMk/>
            <pc:sldMk cId="4246522698" sldId="289"/>
            <ac:spMk id="2" creationId="{A8197C79-411A-E620-AF32-E12BBD7487AB}"/>
          </ac:spMkLst>
        </pc:spChg>
        <pc:spChg chg="add del mod">
          <ac:chgData name="Bolla Uday" userId="a35bde457d13b916" providerId="LiveId" clId="{876BAC5F-4798-4324-99DB-FEED7C9F29EB}" dt="2023-10-01T09:57:02.482" v="956" actId="21"/>
          <ac:spMkLst>
            <pc:docMk/>
            <pc:sldMk cId="4246522698" sldId="289"/>
            <ac:spMk id="3" creationId="{EF514A75-A57F-F9A3-AD5A-7BB29333383F}"/>
          </ac:spMkLst>
        </pc:spChg>
        <pc:spChg chg="add del mod">
          <ac:chgData name="Bolla Uday" userId="a35bde457d13b916" providerId="LiveId" clId="{876BAC5F-4798-4324-99DB-FEED7C9F29EB}" dt="2023-10-01T09:57:02.482" v="956" actId="21"/>
          <ac:spMkLst>
            <pc:docMk/>
            <pc:sldMk cId="4246522698" sldId="289"/>
            <ac:spMk id="4" creationId="{EA18B7FB-6DCE-3D6C-319C-505CFE543703}"/>
          </ac:spMkLst>
        </pc:spChg>
        <pc:spChg chg="add del mod">
          <ac:chgData name="Bolla Uday" userId="a35bde457d13b916" providerId="LiveId" clId="{876BAC5F-4798-4324-99DB-FEED7C9F29EB}" dt="2023-10-01T09:57:02.482" v="956" actId="21"/>
          <ac:spMkLst>
            <pc:docMk/>
            <pc:sldMk cId="4246522698" sldId="289"/>
            <ac:spMk id="5" creationId="{2B595A6F-B331-7364-FB32-7C8DFDD22882}"/>
          </ac:spMkLst>
        </pc:spChg>
        <pc:spChg chg="add del mod">
          <ac:chgData name="Bolla Uday" userId="a35bde457d13b916" providerId="LiveId" clId="{876BAC5F-4798-4324-99DB-FEED7C9F29EB}" dt="2023-10-01T09:57:23.283" v="960" actId="21"/>
          <ac:spMkLst>
            <pc:docMk/>
            <pc:sldMk cId="4246522698" sldId="289"/>
            <ac:spMk id="6" creationId="{35973A9C-F9EA-4F0C-2D60-877767B99021}"/>
          </ac:spMkLst>
        </pc:spChg>
        <pc:spChg chg="del">
          <ac:chgData name="Bolla Uday" userId="a35bde457d13b916" providerId="LiveId" clId="{876BAC5F-4798-4324-99DB-FEED7C9F29EB}" dt="2023-10-01T09:55:32.949" v="953" actId="21"/>
          <ac:spMkLst>
            <pc:docMk/>
            <pc:sldMk cId="4246522698" sldId="289"/>
            <ac:spMk id="7" creationId="{77ABFABE-C3CB-0F14-A5AD-CA04B71163AB}"/>
          </ac:spMkLst>
        </pc:spChg>
        <pc:spChg chg="del">
          <ac:chgData name="Bolla Uday" userId="a35bde457d13b916" providerId="LiveId" clId="{876BAC5F-4798-4324-99DB-FEED7C9F29EB}" dt="2023-10-01T09:55:32.949" v="953" actId="21"/>
          <ac:spMkLst>
            <pc:docMk/>
            <pc:sldMk cId="4246522698" sldId="289"/>
            <ac:spMk id="8" creationId="{97D9678B-1411-AB09-4EFE-90179503892D}"/>
          </ac:spMkLst>
        </pc:spChg>
        <pc:spChg chg="del">
          <ac:chgData name="Bolla Uday" userId="a35bde457d13b916" providerId="LiveId" clId="{876BAC5F-4798-4324-99DB-FEED7C9F29EB}" dt="2023-10-01T09:55:32.949" v="953" actId="21"/>
          <ac:spMkLst>
            <pc:docMk/>
            <pc:sldMk cId="4246522698" sldId="289"/>
            <ac:spMk id="9" creationId="{D5D8F031-31EC-6DC4-599C-0D4FCF4F01FC}"/>
          </ac:spMkLst>
        </pc:spChg>
        <pc:picChg chg="add mod">
          <ac:chgData name="Bolla Uday" userId="a35bde457d13b916" providerId="LiveId" clId="{876BAC5F-4798-4324-99DB-FEED7C9F29EB}" dt="2023-10-01T10:01:14.417" v="988" actId="14100"/>
          <ac:picMkLst>
            <pc:docMk/>
            <pc:sldMk cId="4246522698" sldId="289"/>
            <ac:picMk id="11" creationId="{ACD3D03E-D53B-0770-9B5B-6F708E2BF231}"/>
          </ac:picMkLst>
        </pc:picChg>
        <pc:picChg chg="add mod">
          <ac:chgData name="Bolla Uday" userId="a35bde457d13b916" providerId="LiveId" clId="{876BAC5F-4798-4324-99DB-FEED7C9F29EB}" dt="2023-10-01T10:01:02.586" v="985" actId="1076"/>
          <ac:picMkLst>
            <pc:docMk/>
            <pc:sldMk cId="4246522698" sldId="289"/>
            <ac:picMk id="19" creationId="{C020CACB-253A-474F-E3EF-C38F5D5B1E85}"/>
          </ac:picMkLst>
        </pc:picChg>
        <pc:picChg chg="add mod">
          <ac:chgData name="Bolla Uday" userId="a35bde457d13b916" providerId="LiveId" clId="{876BAC5F-4798-4324-99DB-FEED7C9F29EB}" dt="2023-10-01T10:01:10.652" v="987" actId="14100"/>
          <ac:picMkLst>
            <pc:docMk/>
            <pc:sldMk cId="4246522698" sldId="289"/>
            <ac:picMk id="37" creationId="{740A621C-8D99-4C7B-3900-DDC91D387685}"/>
          </ac:picMkLst>
        </pc:picChg>
        <pc:picChg chg="add mod">
          <ac:chgData name="Bolla Uday" userId="a35bde457d13b916" providerId="LiveId" clId="{876BAC5F-4798-4324-99DB-FEED7C9F29EB}" dt="2023-10-01T10:01:05.014" v="986" actId="1076"/>
          <ac:picMkLst>
            <pc:docMk/>
            <pc:sldMk cId="4246522698" sldId="289"/>
            <ac:picMk id="41" creationId="{6FC241FD-A9CE-3257-6015-2704311FB83F}"/>
          </ac:picMkLst>
        </pc:picChg>
      </pc:sldChg>
      <pc:sldChg chg="addSp delSp modSp add mod modTransition">
        <pc:chgData name="Bolla Uday" userId="a35bde457d13b916" providerId="LiveId" clId="{876BAC5F-4798-4324-99DB-FEED7C9F29EB}" dt="2023-10-08T18:47:46.370" v="3445" actId="20577"/>
        <pc:sldMkLst>
          <pc:docMk/>
          <pc:sldMk cId="3518596505" sldId="290"/>
        </pc:sldMkLst>
        <pc:spChg chg="add del mod">
          <ac:chgData name="Bolla Uday" userId="a35bde457d13b916" providerId="LiveId" clId="{876BAC5F-4798-4324-99DB-FEED7C9F29EB}" dt="2023-10-03T17:52:57.002" v="1001"/>
          <ac:spMkLst>
            <pc:docMk/>
            <pc:sldMk cId="3518596505" sldId="290"/>
            <ac:spMk id="2" creationId="{CDB3884D-B727-43BF-4673-DBB3D6EA7A0B}"/>
          </ac:spMkLst>
        </pc:spChg>
        <pc:spChg chg="add mod">
          <ac:chgData name="Bolla Uday" userId="a35bde457d13b916" providerId="LiveId" clId="{876BAC5F-4798-4324-99DB-FEED7C9F29EB}" dt="2023-10-03T17:56:09.250" v="1030" actId="255"/>
          <ac:spMkLst>
            <pc:docMk/>
            <pc:sldMk cId="3518596505" sldId="290"/>
            <ac:spMk id="3" creationId="{5758DC11-0D85-B86E-BE49-49DB981AAE9A}"/>
          </ac:spMkLst>
        </pc:spChg>
        <pc:spChg chg="add mod">
          <ac:chgData name="Bolla Uday" userId="a35bde457d13b916" providerId="LiveId" clId="{876BAC5F-4798-4324-99DB-FEED7C9F29EB}" dt="2023-10-08T18:47:46.370" v="3445" actId="20577"/>
          <ac:spMkLst>
            <pc:docMk/>
            <pc:sldMk cId="3518596505" sldId="290"/>
            <ac:spMk id="5" creationId="{063BD6A2-6FE5-BC3C-3764-F9BE743698B2}"/>
          </ac:spMkLst>
        </pc:spChg>
        <pc:picChg chg="del">
          <ac:chgData name="Bolla Uday" userId="a35bde457d13b916" providerId="LiveId" clId="{876BAC5F-4798-4324-99DB-FEED7C9F29EB}" dt="2023-10-03T17:51:47.521" v="994" actId="21"/>
          <ac:picMkLst>
            <pc:docMk/>
            <pc:sldMk cId="3518596505" sldId="290"/>
            <ac:picMk id="11" creationId="{ACD3D03E-D53B-0770-9B5B-6F708E2BF231}"/>
          </ac:picMkLst>
        </pc:picChg>
        <pc:picChg chg="del">
          <ac:chgData name="Bolla Uday" userId="a35bde457d13b916" providerId="LiveId" clId="{876BAC5F-4798-4324-99DB-FEED7C9F29EB}" dt="2023-10-03T17:51:47.521" v="994" actId="21"/>
          <ac:picMkLst>
            <pc:docMk/>
            <pc:sldMk cId="3518596505" sldId="290"/>
            <ac:picMk id="19" creationId="{C020CACB-253A-474F-E3EF-C38F5D5B1E85}"/>
          </ac:picMkLst>
        </pc:picChg>
        <pc:picChg chg="del">
          <ac:chgData name="Bolla Uday" userId="a35bde457d13b916" providerId="LiveId" clId="{876BAC5F-4798-4324-99DB-FEED7C9F29EB}" dt="2023-10-03T17:51:47.521" v="994" actId="21"/>
          <ac:picMkLst>
            <pc:docMk/>
            <pc:sldMk cId="3518596505" sldId="290"/>
            <ac:picMk id="37" creationId="{740A621C-8D99-4C7B-3900-DDC91D387685}"/>
          </ac:picMkLst>
        </pc:picChg>
        <pc:picChg chg="del">
          <ac:chgData name="Bolla Uday" userId="a35bde457d13b916" providerId="LiveId" clId="{876BAC5F-4798-4324-99DB-FEED7C9F29EB}" dt="2023-10-03T17:51:47.521" v="994" actId="21"/>
          <ac:picMkLst>
            <pc:docMk/>
            <pc:sldMk cId="3518596505" sldId="290"/>
            <ac:picMk id="41" creationId="{6FC241FD-A9CE-3257-6015-2704311FB83F}"/>
          </ac:picMkLst>
        </pc:picChg>
      </pc:sldChg>
      <pc:sldChg chg="addSp delSp modSp add mod">
        <pc:chgData name="Bolla Uday" userId="a35bde457d13b916" providerId="LiveId" clId="{876BAC5F-4798-4324-99DB-FEED7C9F29EB}" dt="2023-10-03T18:09:58.760" v="1164" actId="1076"/>
        <pc:sldMkLst>
          <pc:docMk/>
          <pc:sldMk cId="1737055175" sldId="291"/>
        </pc:sldMkLst>
        <pc:spChg chg="add mod">
          <ac:chgData name="Bolla Uday" userId="a35bde457d13b916" providerId="LiveId" clId="{876BAC5F-4798-4324-99DB-FEED7C9F29EB}" dt="2023-10-03T18:06:48.506" v="1120" actId="1076"/>
          <ac:spMkLst>
            <pc:docMk/>
            <pc:sldMk cId="1737055175" sldId="291"/>
            <ac:spMk id="3" creationId="{B7996DAA-4F87-FB8C-099B-E8230766B3DE}"/>
          </ac:spMkLst>
        </pc:spChg>
        <pc:spChg chg="add del mod">
          <ac:chgData name="Bolla Uday" userId="a35bde457d13b916" providerId="LiveId" clId="{876BAC5F-4798-4324-99DB-FEED7C9F29EB}" dt="2023-10-03T18:05:39.504" v="1106" actId="21"/>
          <ac:spMkLst>
            <pc:docMk/>
            <pc:sldMk cId="1737055175" sldId="291"/>
            <ac:spMk id="4" creationId="{3AE51A73-4E86-DF49-E0BD-49528DDD2F96}"/>
          </ac:spMkLst>
        </pc:spChg>
        <pc:spChg chg="add del mod">
          <ac:chgData name="Bolla Uday" userId="a35bde457d13b916" providerId="LiveId" clId="{876BAC5F-4798-4324-99DB-FEED7C9F29EB}" dt="2023-10-03T18:06:03.107" v="1112" actId="21"/>
          <ac:spMkLst>
            <pc:docMk/>
            <pc:sldMk cId="1737055175" sldId="291"/>
            <ac:spMk id="5" creationId="{C436B0CE-F4AB-55C4-9FAC-B3C3BAE24774}"/>
          </ac:spMkLst>
        </pc:spChg>
        <pc:spChg chg="add mod">
          <ac:chgData name="Bolla Uday" userId="a35bde457d13b916" providerId="LiveId" clId="{876BAC5F-4798-4324-99DB-FEED7C9F29EB}" dt="2023-10-03T18:09:58.760" v="1164" actId="1076"/>
          <ac:spMkLst>
            <pc:docMk/>
            <pc:sldMk cId="1737055175" sldId="291"/>
            <ac:spMk id="6" creationId="{20A7C8E6-DEAD-F292-498A-E5A5F7F1FE87}"/>
          </ac:spMkLst>
        </pc:spChg>
        <pc:picChg chg="add mod">
          <ac:chgData name="Bolla Uday" userId="a35bde457d13b916" providerId="LiveId" clId="{876BAC5F-4798-4324-99DB-FEED7C9F29EB}" dt="2023-10-03T18:09:44.573" v="1163" actId="1076"/>
          <ac:picMkLst>
            <pc:docMk/>
            <pc:sldMk cId="1737055175" sldId="291"/>
            <ac:picMk id="8" creationId="{5EA16050-0FB0-E140-B65A-BB2D90EDFA5C}"/>
          </ac:picMkLst>
        </pc:picChg>
      </pc:sldChg>
      <pc:sldChg chg="addSp modSp add del mod">
        <pc:chgData name="Bolla Uday" userId="a35bde457d13b916" providerId="LiveId" clId="{876BAC5F-4798-4324-99DB-FEED7C9F29EB}" dt="2023-10-08T18:46:42.606" v="3439" actId="2696"/>
        <pc:sldMkLst>
          <pc:docMk/>
          <pc:sldMk cId="3907571591" sldId="292"/>
        </pc:sldMkLst>
        <pc:spChg chg="add mod">
          <ac:chgData name="Bolla Uday" userId="a35bde457d13b916" providerId="LiveId" clId="{876BAC5F-4798-4324-99DB-FEED7C9F29EB}" dt="2023-10-03T18:19:44.846" v="1213" actId="1076"/>
          <ac:spMkLst>
            <pc:docMk/>
            <pc:sldMk cId="3907571591" sldId="292"/>
            <ac:spMk id="2" creationId="{FE13CC62-2D92-7B54-3388-C26FC39B62C8}"/>
          </ac:spMkLst>
        </pc:spChg>
        <pc:spChg chg="add mod">
          <ac:chgData name="Bolla Uday" userId="a35bde457d13b916" providerId="LiveId" clId="{876BAC5F-4798-4324-99DB-FEED7C9F29EB}" dt="2023-10-03T18:20:10.361" v="1215" actId="1076"/>
          <ac:spMkLst>
            <pc:docMk/>
            <pc:sldMk cId="3907571591" sldId="292"/>
            <ac:spMk id="3" creationId="{BDC89E26-8CBF-9493-C2DC-53EEE40A34BB}"/>
          </ac:spMkLst>
        </pc:spChg>
        <pc:spChg chg="add mod">
          <ac:chgData name="Bolla Uday" userId="a35bde457d13b916" providerId="LiveId" clId="{876BAC5F-4798-4324-99DB-FEED7C9F29EB}" dt="2023-10-03T18:19:22.288" v="1211" actId="1076"/>
          <ac:spMkLst>
            <pc:docMk/>
            <pc:sldMk cId="3907571591" sldId="292"/>
            <ac:spMk id="5" creationId="{EF391DBF-FF8D-CF41-B23A-CD314D09BD63}"/>
          </ac:spMkLst>
        </pc:spChg>
        <pc:spChg chg="add mod">
          <ac:chgData name="Bolla Uday" userId="a35bde457d13b916" providerId="LiveId" clId="{876BAC5F-4798-4324-99DB-FEED7C9F29EB}" dt="2023-10-03T18:19:05.144" v="1208" actId="1076"/>
          <ac:spMkLst>
            <pc:docMk/>
            <pc:sldMk cId="3907571591" sldId="292"/>
            <ac:spMk id="7" creationId="{3F21AE79-180B-40A6-D821-B31FE0F3F28F}"/>
          </ac:spMkLst>
        </pc:spChg>
      </pc:sldChg>
      <pc:sldChg chg="addSp modSp add mod">
        <pc:chgData name="Bolla Uday" userId="a35bde457d13b916" providerId="LiveId" clId="{876BAC5F-4798-4324-99DB-FEED7C9F29EB}" dt="2023-10-03T18:49:03.933" v="1587" actId="1076"/>
        <pc:sldMkLst>
          <pc:docMk/>
          <pc:sldMk cId="3739099984" sldId="293"/>
        </pc:sldMkLst>
        <pc:spChg chg="add mod">
          <ac:chgData name="Bolla Uday" userId="a35bde457d13b916" providerId="LiveId" clId="{876BAC5F-4798-4324-99DB-FEED7C9F29EB}" dt="2023-10-03T18:43:34.015" v="1441" actId="1076"/>
          <ac:spMkLst>
            <pc:docMk/>
            <pc:sldMk cId="3739099984" sldId="293"/>
            <ac:spMk id="2" creationId="{61F19761-08A6-2865-468A-90061A33A7A5}"/>
          </ac:spMkLst>
        </pc:spChg>
        <pc:spChg chg="add mod">
          <ac:chgData name="Bolla Uday" userId="a35bde457d13b916" providerId="LiveId" clId="{876BAC5F-4798-4324-99DB-FEED7C9F29EB}" dt="2023-10-03T18:46:34.780" v="1573" actId="207"/>
          <ac:spMkLst>
            <pc:docMk/>
            <pc:sldMk cId="3739099984" sldId="293"/>
            <ac:spMk id="4" creationId="{41C47BA7-DE14-26EE-FA38-BDF4BC6FCC61}"/>
          </ac:spMkLst>
        </pc:spChg>
        <pc:spChg chg="add mod">
          <ac:chgData name="Bolla Uday" userId="a35bde457d13b916" providerId="LiveId" clId="{876BAC5F-4798-4324-99DB-FEED7C9F29EB}" dt="2023-10-03T18:49:03.933" v="1587" actId="1076"/>
          <ac:spMkLst>
            <pc:docMk/>
            <pc:sldMk cId="3739099984" sldId="293"/>
            <ac:spMk id="6" creationId="{1EAAA06C-5B06-9919-1C36-4CF83FC77DE8}"/>
          </ac:spMkLst>
        </pc:spChg>
        <pc:spChg chg="add mod">
          <ac:chgData name="Bolla Uday" userId="a35bde457d13b916" providerId="LiveId" clId="{876BAC5F-4798-4324-99DB-FEED7C9F29EB}" dt="2023-10-03T18:48:50.907" v="1585" actId="1076"/>
          <ac:spMkLst>
            <pc:docMk/>
            <pc:sldMk cId="3739099984" sldId="293"/>
            <ac:spMk id="7" creationId="{35C8EE4E-1A1C-B962-D0CC-2D9F9F6CA48B}"/>
          </ac:spMkLst>
        </pc:spChg>
      </pc:sldChg>
      <pc:sldChg chg="addSp modSp add del mod">
        <pc:chgData name="Bolla Uday" userId="a35bde457d13b916" providerId="LiveId" clId="{876BAC5F-4798-4324-99DB-FEED7C9F29EB}" dt="2023-10-08T18:46:45.860" v="3440" actId="2696"/>
        <pc:sldMkLst>
          <pc:docMk/>
          <pc:sldMk cId="187786430" sldId="294"/>
        </pc:sldMkLst>
        <pc:picChg chg="add mod">
          <ac:chgData name="Bolla Uday" userId="a35bde457d13b916" providerId="LiveId" clId="{876BAC5F-4798-4324-99DB-FEED7C9F29EB}" dt="2023-10-03T18:24:16.510" v="1230" actId="1076"/>
          <ac:picMkLst>
            <pc:docMk/>
            <pc:sldMk cId="187786430" sldId="294"/>
            <ac:picMk id="3" creationId="{4F62573D-DC7B-6EF4-E8C4-747672527EC8}"/>
          </ac:picMkLst>
        </pc:picChg>
      </pc:sldChg>
      <pc:sldChg chg="addSp modSp add mod">
        <pc:chgData name="Bolla Uday" userId="a35bde457d13b916" providerId="LiveId" clId="{876BAC5F-4798-4324-99DB-FEED7C9F29EB}" dt="2023-10-03T18:35:02.342" v="1420" actId="1440"/>
        <pc:sldMkLst>
          <pc:docMk/>
          <pc:sldMk cId="2387541541" sldId="295"/>
        </pc:sldMkLst>
        <pc:picChg chg="add mod">
          <ac:chgData name="Bolla Uday" userId="a35bde457d13b916" providerId="LiveId" clId="{876BAC5F-4798-4324-99DB-FEED7C9F29EB}" dt="2023-10-03T18:35:02.342" v="1420" actId="1440"/>
          <ac:picMkLst>
            <pc:docMk/>
            <pc:sldMk cId="2387541541" sldId="295"/>
            <ac:picMk id="3" creationId="{B5FE5155-EFE7-AE3A-8D72-3ADFBACF7AA0}"/>
          </ac:picMkLst>
        </pc:picChg>
      </pc:sldChg>
      <pc:sldChg chg="addSp modSp add mod">
        <pc:chgData name="Bolla Uday" userId="a35bde457d13b916" providerId="LiveId" clId="{876BAC5F-4798-4324-99DB-FEED7C9F29EB}" dt="2023-10-03T18:33:09.219" v="1399" actId="1076"/>
        <pc:sldMkLst>
          <pc:docMk/>
          <pc:sldMk cId="938300288" sldId="296"/>
        </pc:sldMkLst>
        <pc:spChg chg="add mod">
          <ac:chgData name="Bolla Uday" userId="a35bde457d13b916" providerId="LiveId" clId="{876BAC5F-4798-4324-99DB-FEED7C9F29EB}" dt="2023-10-03T18:28:45.624" v="1380" actId="207"/>
          <ac:spMkLst>
            <pc:docMk/>
            <pc:sldMk cId="938300288" sldId="296"/>
            <ac:spMk id="2" creationId="{ADB6B25D-E764-51DE-51B1-41BF63EC132B}"/>
          </ac:spMkLst>
        </pc:spChg>
        <pc:spChg chg="add mod">
          <ac:chgData name="Bolla Uday" userId="a35bde457d13b916" providerId="LiveId" clId="{876BAC5F-4798-4324-99DB-FEED7C9F29EB}" dt="2023-10-03T18:30:46.480" v="1392" actId="255"/>
          <ac:spMkLst>
            <pc:docMk/>
            <pc:sldMk cId="938300288" sldId="296"/>
            <ac:spMk id="3" creationId="{34CA7925-C408-0CE6-F117-89CE049D70E9}"/>
          </ac:spMkLst>
        </pc:spChg>
        <pc:spChg chg="add mod">
          <ac:chgData name="Bolla Uday" userId="a35bde457d13b916" providerId="LiveId" clId="{876BAC5F-4798-4324-99DB-FEED7C9F29EB}" dt="2023-10-03T18:30:24.649" v="1391" actId="1076"/>
          <ac:spMkLst>
            <pc:docMk/>
            <pc:sldMk cId="938300288" sldId="296"/>
            <ac:spMk id="5" creationId="{30AC773B-F952-17E9-E7B2-43AC9B8DB015}"/>
          </ac:spMkLst>
        </pc:spChg>
        <pc:spChg chg="add mod">
          <ac:chgData name="Bolla Uday" userId="a35bde457d13b916" providerId="LiveId" clId="{876BAC5F-4798-4324-99DB-FEED7C9F29EB}" dt="2023-10-03T18:33:09.219" v="1399" actId="1076"/>
          <ac:spMkLst>
            <pc:docMk/>
            <pc:sldMk cId="938300288" sldId="296"/>
            <ac:spMk id="7" creationId="{D83EDB67-CB20-531C-7619-DAE8DE6CFDF6}"/>
          </ac:spMkLst>
        </pc:spChg>
      </pc:sldChg>
      <pc:sldChg chg="add del">
        <pc:chgData name="Bolla Uday" userId="a35bde457d13b916" providerId="LiveId" clId="{876BAC5F-4798-4324-99DB-FEED7C9F29EB}" dt="2023-10-03T19:38:40.881" v="2267" actId="2696"/>
        <pc:sldMkLst>
          <pc:docMk/>
          <pc:sldMk cId="2298336862" sldId="297"/>
        </pc:sldMkLst>
      </pc:sldChg>
      <pc:sldChg chg="add del">
        <pc:chgData name="Bolla Uday" userId="a35bde457d13b916" providerId="LiveId" clId="{876BAC5F-4798-4324-99DB-FEED7C9F29EB}" dt="2023-10-03T19:38:44.883" v="2268" actId="2696"/>
        <pc:sldMkLst>
          <pc:docMk/>
          <pc:sldMk cId="3292678832" sldId="298"/>
        </pc:sldMkLst>
      </pc:sldChg>
      <pc:sldChg chg="add del">
        <pc:chgData name="Bolla Uday" userId="a35bde457d13b916" providerId="LiveId" clId="{876BAC5F-4798-4324-99DB-FEED7C9F29EB}" dt="2023-10-03T19:35:50.742" v="2240" actId="2696"/>
        <pc:sldMkLst>
          <pc:docMk/>
          <pc:sldMk cId="1243193251" sldId="299"/>
        </pc:sldMkLst>
      </pc:sldChg>
      <pc:sldChg chg="addSp modSp add mod">
        <pc:chgData name="Bolla Uday" userId="a35bde457d13b916" providerId="LiveId" clId="{876BAC5F-4798-4324-99DB-FEED7C9F29EB}" dt="2023-10-03T19:35:34.352" v="2239" actId="1076"/>
        <pc:sldMkLst>
          <pc:docMk/>
          <pc:sldMk cId="148928832" sldId="300"/>
        </pc:sldMkLst>
        <pc:picChg chg="add mod">
          <ac:chgData name="Bolla Uday" userId="a35bde457d13b916" providerId="LiveId" clId="{876BAC5F-4798-4324-99DB-FEED7C9F29EB}" dt="2023-10-03T19:35:31.589" v="2238" actId="1076"/>
          <ac:picMkLst>
            <pc:docMk/>
            <pc:sldMk cId="148928832" sldId="300"/>
            <ac:picMk id="3" creationId="{E94C38B8-1B4B-A913-494A-79FD4EE0ECA1}"/>
          </ac:picMkLst>
        </pc:picChg>
        <pc:picChg chg="add mod">
          <ac:chgData name="Bolla Uday" userId="a35bde457d13b916" providerId="LiveId" clId="{876BAC5F-4798-4324-99DB-FEED7C9F29EB}" dt="2023-10-03T19:35:34.352" v="2239" actId="1076"/>
          <ac:picMkLst>
            <pc:docMk/>
            <pc:sldMk cId="148928832" sldId="300"/>
            <ac:picMk id="5" creationId="{51D60A84-808F-9194-29E4-63B58DA45193}"/>
          </ac:picMkLst>
        </pc:picChg>
      </pc:sldChg>
      <pc:sldChg chg="addSp modSp add mod">
        <pc:chgData name="Bolla Uday" userId="a35bde457d13b916" providerId="LiveId" clId="{876BAC5F-4798-4324-99DB-FEED7C9F29EB}" dt="2023-10-03T19:34:36.688" v="2228" actId="14100"/>
        <pc:sldMkLst>
          <pc:docMk/>
          <pc:sldMk cId="1728596223" sldId="301"/>
        </pc:sldMkLst>
        <pc:picChg chg="add mod">
          <ac:chgData name="Bolla Uday" userId="a35bde457d13b916" providerId="LiveId" clId="{876BAC5F-4798-4324-99DB-FEED7C9F29EB}" dt="2023-10-03T19:34:23.916" v="2227" actId="14100"/>
          <ac:picMkLst>
            <pc:docMk/>
            <pc:sldMk cId="1728596223" sldId="301"/>
            <ac:picMk id="3" creationId="{C3CFA1A3-EEDC-360A-8CDE-45C88DC4CF3B}"/>
          </ac:picMkLst>
        </pc:picChg>
        <pc:picChg chg="add mod">
          <ac:chgData name="Bolla Uday" userId="a35bde457d13b916" providerId="LiveId" clId="{876BAC5F-4798-4324-99DB-FEED7C9F29EB}" dt="2023-10-03T19:33:59.023" v="2222" actId="1076"/>
          <ac:picMkLst>
            <pc:docMk/>
            <pc:sldMk cId="1728596223" sldId="301"/>
            <ac:picMk id="5" creationId="{EDBB2CD7-C34A-0278-D15B-339131E691B2}"/>
          </ac:picMkLst>
        </pc:picChg>
        <pc:picChg chg="add mod">
          <ac:chgData name="Bolla Uday" userId="a35bde457d13b916" providerId="LiveId" clId="{876BAC5F-4798-4324-99DB-FEED7C9F29EB}" dt="2023-10-03T19:34:36.688" v="2228" actId="14100"/>
          <ac:picMkLst>
            <pc:docMk/>
            <pc:sldMk cId="1728596223" sldId="301"/>
            <ac:picMk id="7" creationId="{62804441-9680-947B-AB8E-3D188C321D7E}"/>
          </ac:picMkLst>
        </pc:picChg>
      </pc:sldChg>
      <pc:sldChg chg="addSp delSp modSp new mod ord modTransition modAnim">
        <pc:chgData name="Bolla Uday" userId="a35bde457d13b916" providerId="LiveId" clId="{876BAC5F-4798-4324-99DB-FEED7C9F29EB}" dt="2023-10-08T18:30:40.872" v="3425"/>
        <pc:sldMkLst>
          <pc:docMk/>
          <pc:sldMk cId="1100768561" sldId="302"/>
        </pc:sldMkLst>
        <pc:spChg chg="add del">
          <ac:chgData name="Bolla Uday" userId="a35bde457d13b916" providerId="LiveId" clId="{876BAC5F-4798-4324-99DB-FEED7C9F29EB}" dt="2023-10-08T07:45:51.461" v="2327" actId="11529"/>
          <ac:spMkLst>
            <pc:docMk/>
            <pc:sldMk cId="1100768561" sldId="302"/>
            <ac:spMk id="4" creationId="{5103D124-AA4A-1497-07B8-61F460F9A7BC}"/>
          </ac:spMkLst>
        </pc:spChg>
        <pc:spChg chg="add del mod">
          <ac:chgData name="Bolla Uday" userId="a35bde457d13b916" providerId="LiveId" clId="{876BAC5F-4798-4324-99DB-FEED7C9F29EB}" dt="2023-10-08T16:45:57.067" v="2520" actId="11529"/>
          <ac:spMkLst>
            <pc:docMk/>
            <pc:sldMk cId="1100768561" sldId="302"/>
            <ac:spMk id="4" creationId="{C447A4AC-5DE4-E6E0-13C7-917CF85E2235}"/>
          </ac:spMkLst>
        </pc:spChg>
        <pc:spChg chg="add del mod">
          <ac:chgData name="Bolla Uday" userId="a35bde457d13b916" providerId="LiveId" clId="{876BAC5F-4798-4324-99DB-FEED7C9F29EB}" dt="2023-10-08T16:45:53.282" v="2515" actId="767"/>
          <ac:spMkLst>
            <pc:docMk/>
            <pc:sldMk cId="1100768561" sldId="302"/>
            <ac:spMk id="5" creationId="{784438CD-F3BF-C7CF-4400-8310232BF94C}"/>
          </ac:spMkLst>
        </pc:spChg>
        <pc:spChg chg="add del">
          <ac:chgData name="Bolla Uday" userId="a35bde457d13b916" providerId="LiveId" clId="{876BAC5F-4798-4324-99DB-FEED7C9F29EB}" dt="2023-10-08T07:46:01.873" v="2329" actId="11529"/>
          <ac:spMkLst>
            <pc:docMk/>
            <pc:sldMk cId="1100768561" sldId="302"/>
            <ac:spMk id="5" creationId="{B4F27CA8-15B6-5B1F-28C0-1119780AA383}"/>
          </ac:spMkLst>
        </pc:spChg>
        <pc:spChg chg="mod">
          <ac:chgData name="Bolla Uday" userId="a35bde457d13b916" providerId="LiveId" clId="{876BAC5F-4798-4324-99DB-FEED7C9F29EB}" dt="2023-10-08T16:45:45.865" v="2503"/>
          <ac:spMkLst>
            <pc:docMk/>
            <pc:sldMk cId="1100768561" sldId="302"/>
            <ac:spMk id="6" creationId="{25697BE4-B77B-1538-C26E-C5D4DE08B422}"/>
          </ac:spMkLst>
        </pc:spChg>
        <pc:spChg chg="add del mod">
          <ac:chgData name="Bolla Uday" userId="a35bde457d13b916" providerId="LiveId" clId="{876BAC5F-4798-4324-99DB-FEED7C9F29EB}" dt="2023-10-08T07:49:17.736" v="2362"/>
          <ac:spMkLst>
            <pc:docMk/>
            <pc:sldMk cId="1100768561" sldId="302"/>
            <ac:spMk id="6" creationId="{C75FDA65-A16C-718C-017E-363E9B4CFAFB}"/>
          </ac:spMkLst>
        </pc:spChg>
        <pc:spChg chg="add del mod">
          <ac:chgData name="Bolla Uday" userId="a35bde457d13b916" providerId="LiveId" clId="{876BAC5F-4798-4324-99DB-FEED7C9F29EB}" dt="2023-10-08T18:30:31.298" v="3423"/>
          <ac:spMkLst>
            <pc:docMk/>
            <pc:sldMk cId="1100768561" sldId="302"/>
            <ac:spMk id="7" creationId="{1445FBF3-95E6-130A-C184-C69A18CDF3EE}"/>
          </ac:spMkLst>
        </pc:spChg>
        <pc:spChg chg="add del mod">
          <ac:chgData name="Bolla Uday" userId="a35bde457d13b916" providerId="LiveId" clId="{876BAC5F-4798-4324-99DB-FEED7C9F29EB}" dt="2023-10-08T07:49:17.736" v="2362"/>
          <ac:spMkLst>
            <pc:docMk/>
            <pc:sldMk cId="1100768561" sldId="302"/>
            <ac:spMk id="7" creationId="{183BA972-D2C2-54AE-7C94-81BF90B4D9BE}"/>
          </ac:spMkLst>
        </pc:spChg>
        <pc:spChg chg="add del mod">
          <ac:chgData name="Bolla Uday" userId="a35bde457d13b916" providerId="LiveId" clId="{876BAC5F-4798-4324-99DB-FEED7C9F29EB}" dt="2023-10-08T09:19:55.643" v="2375" actId="21"/>
          <ac:spMkLst>
            <pc:docMk/>
            <pc:sldMk cId="1100768561" sldId="302"/>
            <ac:spMk id="8" creationId="{55BEB837-2CDA-4F7C-45AD-2C9C1BD79D0B}"/>
          </ac:spMkLst>
        </pc:spChg>
        <pc:spChg chg="add del mod">
          <ac:chgData name="Bolla Uday" userId="a35bde457d13b916" providerId="LiveId" clId="{876BAC5F-4798-4324-99DB-FEED7C9F29EB}" dt="2023-10-08T17:59:05.612" v="3162" actId="21"/>
          <ac:spMkLst>
            <pc:docMk/>
            <pc:sldMk cId="1100768561" sldId="302"/>
            <ac:spMk id="9" creationId="{9481AFDB-772E-A6AD-DDCD-155782C5D7CB}"/>
          </ac:spMkLst>
        </pc:spChg>
        <pc:spChg chg="add mod">
          <ac:chgData name="Bolla Uday" userId="a35bde457d13b916" providerId="LiveId" clId="{876BAC5F-4798-4324-99DB-FEED7C9F29EB}" dt="2023-10-08T18:29:25.758" v="3419" actId="2085"/>
          <ac:spMkLst>
            <pc:docMk/>
            <pc:sldMk cId="1100768561" sldId="302"/>
            <ac:spMk id="10" creationId="{989FB041-548D-D13E-7493-BDFD69F8EBFC}"/>
          </ac:spMkLst>
        </pc:spChg>
        <pc:spChg chg="add del mod">
          <ac:chgData name="Bolla Uday" userId="a35bde457d13b916" providerId="LiveId" clId="{876BAC5F-4798-4324-99DB-FEED7C9F29EB}" dt="2023-10-08T09:22:40.913" v="2439"/>
          <ac:spMkLst>
            <pc:docMk/>
            <pc:sldMk cId="1100768561" sldId="302"/>
            <ac:spMk id="11" creationId="{1F4D8715-E896-E075-F36E-B50DA0948BF7}"/>
          </ac:spMkLst>
        </pc:spChg>
        <pc:spChg chg="add del mod">
          <ac:chgData name="Bolla Uday" userId="a35bde457d13b916" providerId="LiveId" clId="{876BAC5F-4798-4324-99DB-FEED7C9F29EB}" dt="2023-10-08T18:30:40.872" v="3425"/>
          <ac:spMkLst>
            <pc:docMk/>
            <pc:sldMk cId="1100768561" sldId="302"/>
            <ac:spMk id="11" creationId="{D3A5C41D-4AAB-5B4C-07AD-DDF85DFE70B4}"/>
          </ac:spMkLst>
        </pc:spChg>
        <pc:picChg chg="add del mod">
          <ac:chgData name="Bolla Uday" userId="a35bde457d13b916" providerId="LiveId" clId="{876BAC5F-4798-4324-99DB-FEED7C9F29EB}" dt="2023-10-08T09:18:49.210" v="2366" actId="21"/>
          <ac:picMkLst>
            <pc:docMk/>
            <pc:sldMk cId="1100768561" sldId="302"/>
            <ac:picMk id="3" creationId="{2EF3F9EB-5546-D8CF-1F4C-818E21DCFE35}"/>
          </ac:picMkLst>
        </pc:picChg>
        <pc:picChg chg="add del mod">
          <ac:chgData name="Bolla Uday" userId="a35bde457d13b916" providerId="LiveId" clId="{876BAC5F-4798-4324-99DB-FEED7C9F29EB}" dt="2023-10-08T18:30:31.298" v="3423"/>
          <ac:picMkLst>
            <pc:docMk/>
            <pc:sldMk cId="1100768561" sldId="302"/>
            <ac:picMk id="3" creationId="{F0ED4ECF-E777-01F3-2B2C-AFBD71509DC0}"/>
          </ac:picMkLst>
        </pc:picChg>
        <pc:picChg chg="mod">
          <ac:chgData name="Bolla Uday" userId="a35bde457d13b916" providerId="LiveId" clId="{876BAC5F-4798-4324-99DB-FEED7C9F29EB}" dt="2023-10-08T16:55:07.060" v="2586"/>
          <ac:picMkLst>
            <pc:docMk/>
            <pc:sldMk cId="1100768561" sldId="302"/>
            <ac:picMk id="8" creationId="{E29CA0BD-790A-8874-325D-5519566D0067}"/>
          </ac:picMkLst>
        </pc:picChg>
        <pc:picChg chg="add del mod">
          <ac:chgData name="Bolla Uday" userId="a35bde457d13b916" providerId="LiveId" clId="{876BAC5F-4798-4324-99DB-FEED7C9F29EB}" dt="2023-10-08T09:22:40.913" v="2439"/>
          <ac:picMkLst>
            <pc:docMk/>
            <pc:sldMk cId="1100768561" sldId="302"/>
            <ac:picMk id="10" creationId="{931599CA-EEC5-CF0F-11DE-6BB74283F61B}"/>
          </ac:picMkLst>
        </pc:picChg>
        <pc:picChg chg="del mod">
          <ac:chgData name="Bolla Uday" userId="a35bde457d13b916" providerId="LiveId" clId="{876BAC5F-4798-4324-99DB-FEED7C9F29EB}" dt="2023-10-08T16:42:13.615" v="2441" actId="21"/>
          <ac:picMkLst>
            <pc:docMk/>
            <pc:sldMk cId="1100768561" sldId="302"/>
            <ac:picMk id="12" creationId="{6A68E84D-8040-9327-AB18-2E8BC5AFB5E7}"/>
          </ac:picMkLst>
        </pc:picChg>
        <pc:picChg chg="mod">
          <ac:chgData name="Bolla Uday" userId="a35bde457d13b916" providerId="LiveId" clId="{876BAC5F-4798-4324-99DB-FEED7C9F29EB}" dt="2023-10-08T18:30:31.298" v="3423"/>
          <ac:picMkLst>
            <pc:docMk/>
            <pc:sldMk cId="1100768561" sldId="302"/>
            <ac:picMk id="13" creationId="{8CB395D5-B422-2DE5-7152-4A39E48B741E}"/>
          </ac:picMkLst>
        </pc:picChg>
      </pc:sldChg>
      <pc:sldChg chg="new del ord">
        <pc:chgData name="Bolla Uday" userId="a35bde457d13b916" providerId="LiveId" clId="{876BAC5F-4798-4324-99DB-FEED7C9F29EB}" dt="2023-10-08T17:37:13.406" v="2829" actId="2696"/>
        <pc:sldMkLst>
          <pc:docMk/>
          <pc:sldMk cId="40736537" sldId="303"/>
        </pc:sldMkLst>
      </pc:sldChg>
      <pc:sldChg chg="add del">
        <pc:chgData name="Bolla Uday" userId="a35bde457d13b916" providerId="LiveId" clId="{876BAC5F-4798-4324-99DB-FEED7C9F29EB}" dt="2023-10-08T17:37:22.639" v="2831" actId="2696"/>
        <pc:sldMkLst>
          <pc:docMk/>
          <pc:sldMk cId="3675098745" sldId="304"/>
        </pc:sldMkLst>
      </pc:sldChg>
      <pc:sldChg chg="add del">
        <pc:chgData name="Bolla Uday" userId="a35bde457d13b916" providerId="LiveId" clId="{876BAC5F-4798-4324-99DB-FEED7C9F29EB}" dt="2023-10-08T17:37:16.339" v="2830" actId="2696"/>
        <pc:sldMkLst>
          <pc:docMk/>
          <pc:sldMk cId="2493389917" sldId="305"/>
        </pc:sldMkLst>
      </pc:sldChg>
      <pc:sldChg chg="addSp delSp modSp add">
        <pc:chgData name="Bolla Uday" userId="a35bde457d13b916" providerId="LiveId" clId="{876BAC5F-4798-4324-99DB-FEED7C9F29EB}" dt="2023-10-08T17:15:40.998" v="2633"/>
        <pc:sldMkLst>
          <pc:docMk/>
          <pc:sldMk cId="2817101706" sldId="306"/>
        </pc:sldMkLst>
        <pc:spChg chg="del">
          <ac:chgData name="Bolla Uday" userId="a35bde457d13b916" providerId="LiveId" clId="{876BAC5F-4798-4324-99DB-FEED7C9F29EB}" dt="2023-10-08T17:15:17.383" v="2630" actId="21"/>
          <ac:spMkLst>
            <pc:docMk/>
            <pc:sldMk cId="2817101706" sldId="306"/>
            <ac:spMk id="2" creationId="{61F19761-08A6-2865-468A-90061A33A7A5}"/>
          </ac:spMkLst>
        </pc:spChg>
        <pc:spChg chg="del">
          <ac:chgData name="Bolla Uday" userId="a35bde457d13b916" providerId="LiveId" clId="{876BAC5F-4798-4324-99DB-FEED7C9F29EB}" dt="2023-10-08T17:15:17.383" v="2630" actId="21"/>
          <ac:spMkLst>
            <pc:docMk/>
            <pc:sldMk cId="2817101706" sldId="306"/>
            <ac:spMk id="4" creationId="{41C47BA7-DE14-26EE-FA38-BDF4BC6FCC61}"/>
          </ac:spMkLst>
        </pc:spChg>
        <pc:spChg chg="del">
          <ac:chgData name="Bolla Uday" userId="a35bde457d13b916" providerId="LiveId" clId="{876BAC5F-4798-4324-99DB-FEED7C9F29EB}" dt="2023-10-08T17:15:17.383" v="2630" actId="21"/>
          <ac:spMkLst>
            <pc:docMk/>
            <pc:sldMk cId="2817101706" sldId="306"/>
            <ac:spMk id="6" creationId="{1EAAA06C-5B06-9919-1C36-4CF83FC77DE8}"/>
          </ac:spMkLst>
        </pc:spChg>
        <pc:spChg chg="del">
          <ac:chgData name="Bolla Uday" userId="a35bde457d13b916" providerId="LiveId" clId="{876BAC5F-4798-4324-99DB-FEED7C9F29EB}" dt="2023-10-08T17:15:17.383" v="2630" actId="21"/>
          <ac:spMkLst>
            <pc:docMk/>
            <pc:sldMk cId="2817101706" sldId="306"/>
            <ac:spMk id="7" creationId="{35C8EE4E-1A1C-B962-D0CC-2D9F9F6CA48B}"/>
          </ac:spMkLst>
        </pc:spChg>
        <pc:picChg chg="add mod">
          <ac:chgData name="Bolla Uday" userId="a35bde457d13b916" providerId="LiveId" clId="{876BAC5F-4798-4324-99DB-FEED7C9F29EB}" dt="2023-10-08T17:15:40.998" v="2633"/>
          <ac:picMkLst>
            <pc:docMk/>
            <pc:sldMk cId="2817101706" sldId="306"/>
            <ac:picMk id="3" creationId="{0669628C-E947-F32D-2E01-82163D718660}"/>
          </ac:picMkLst>
        </pc:picChg>
      </pc:sldChg>
      <pc:sldChg chg="addSp delSp modSp add mod ord">
        <pc:chgData name="Bolla Uday" userId="a35bde457d13b916" providerId="LiveId" clId="{876BAC5F-4798-4324-99DB-FEED7C9F29EB}" dt="2023-10-08T17:36:02.544" v="2824"/>
        <pc:sldMkLst>
          <pc:docMk/>
          <pc:sldMk cId="1086016921" sldId="307"/>
        </pc:sldMkLst>
        <pc:spChg chg="add del mod">
          <ac:chgData name="Bolla Uday" userId="a35bde457d13b916" providerId="LiveId" clId="{876BAC5F-4798-4324-99DB-FEED7C9F29EB}" dt="2023-10-08T17:19:16.769" v="2645"/>
          <ac:spMkLst>
            <pc:docMk/>
            <pc:sldMk cId="1086016921" sldId="307"/>
            <ac:spMk id="2" creationId="{C4050A1B-C135-C094-E320-0341284E9106}"/>
          </ac:spMkLst>
        </pc:spChg>
        <pc:spChg chg="add del mod">
          <ac:chgData name="Bolla Uday" userId="a35bde457d13b916" providerId="LiveId" clId="{876BAC5F-4798-4324-99DB-FEED7C9F29EB}" dt="2023-10-08T17:19:16.769" v="2645"/>
          <ac:spMkLst>
            <pc:docMk/>
            <pc:sldMk cId="1086016921" sldId="307"/>
            <ac:spMk id="3" creationId="{CC07CE43-89F7-4EB7-9408-6441C4A7C202}"/>
          </ac:spMkLst>
        </pc:spChg>
        <pc:spChg chg="add del mod">
          <ac:chgData name="Bolla Uday" userId="a35bde457d13b916" providerId="LiveId" clId="{876BAC5F-4798-4324-99DB-FEED7C9F29EB}" dt="2023-10-08T17:34:20.153" v="2814" actId="1076"/>
          <ac:spMkLst>
            <pc:docMk/>
            <pc:sldMk cId="1086016921" sldId="307"/>
            <ac:spMk id="4" creationId="{553A092B-1185-63A3-2BCA-3E9494EBAF34}"/>
          </ac:spMkLst>
        </pc:spChg>
        <pc:spChg chg="add del mod">
          <ac:chgData name="Bolla Uday" userId="a35bde457d13b916" providerId="LiveId" clId="{876BAC5F-4798-4324-99DB-FEED7C9F29EB}" dt="2023-10-08T17:31:33.058" v="2798" actId="164"/>
          <ac:spMkLst>
            <pc:docMk/>
            <pc:sldMk cId="1086016921" sldId="307"/>
            <ac:spMk id="5" creationId="{2ADD7DF9-A01C-2F10-1DF4-60B30B3CB316}"/>
          </ac:spMkLst>
        </pc:spChg>
        <pc:spChg chg="add del mod">
          <ac:chgData name="Bolla Uday" userId="a35bde457d13b916" providerId="LiveId" clId="{876BAC5F-4798-4324-99DB-FEED7C9F29EB}" dt="2023-10-08T17:31:33.058" v="2798" actId="164"/>
          <ac:spMkLst>
            <pc:docMk/>
            <pc:sldMk cId="1086016921" sldId="307"/>
            <ac:spMk id="6" creationId="{D6013A2E-C031-4FD9-85E4-DF3834571A96}"/>
          </ac:spMkLst>
        </pc:spChg>
        <pc:spChg chg="add del mod">
          <ac:chgData name="Bolla Uday" userId="a35bde457d13b916" providerId="LiveId" clId="{876BAC5F-4798-4324-99DB-FEED7C9F29EB}" dt="2023-10-08T17:31:33.058" v="2798" actId="164"/>
          <ac:spMkLst>
            <pc:docMk/>
            <pc:sldMk cId="1086016921" sldId="307"/>
            <ac:spMk id="7" creationId="{FFE24197-7BAF-AF1D-68C7-F537CBFE5E9E}"/>
          </ac:spMkLst>
        </pc:spChg>
        <pc:spChg chg="mod">
          <ac:chgData name="Bolla Uday" userId="a35bde457d13b916" providerId="LiveId" clId="{876BAC5F-4798-4324-99DB-FEED7C9F29EB}" dt="2023-10-08T17:28:14.786" v="2783"/>
          <ac:spMkLst>
            <pc:docMk/>
            <pc:sldMk cId="1086016921" sldId="307"/>
            <ac:spMk id="10" creationId="{3D7FDC46-8C33-E14A-BDAA-289E85A68A05}"/>
          </ac:spMkLst>
        </pc:spChg>
        <pc:spChg chg="mod">
          <ac:chgData name="Bolla Uday" userId="a35bde457d13b916" providerId="LiveId" clId="{876BAC5F-4798-4324-99DB-FEED7C9F29EB}" dt="2023-10-08T17:29:19.409" v="2789"/>
          <ac:spMkLst>
            <pc:docMk/>
            <pc:sldMk cId="1086016921" sldId="307"/>
            <ac:spMk id="11" creationId="{648B465E-5885-080A-6F78-04D3F179B398}"/>
          </ac:spMkLst>
        </pc:spChg>
        <pc:spChg chg="mod">
          <ac:chgData name="Bolla Uday" userId="a35bde457d13b916" providerId="LiveId" clId="{876BAC5F-4798-4324-99DB-FEED7C9F29EB}" dt="2023-10-08T17:30:15.382" v="2793" actId="1076"/>
          <ac:spMkLst>
            <pc:docMk/>
            <pc:sldMk cId="1086016921" sldId="307"/>
            <ac:spMk id="17" creationId="{AC22037C-201C-F8C5-A8E9-3FD1650CC441}"/>
          </ac:spMkLst>
        </pc:spChg>
        <pc:spChg chg="mod">
          <ac:chgData name="Bolla Uday" userId="a35bde457d13b916" providerId="LiveId" clId="{876BAC5F-4798-4324-99DB-FEED7C9F29EB}" dt="2023-10-08T17:26:11.864" v="2774" actId="113"/>
          <ac:spMkLst>
            <pc:docMk/>
            <pc:sldMk cId="1086016921" sldId="307"/>
            <ac:spMk id="36" creationId="{DEF51552-78AF-B21D-B29A-B09DE11E6A1A}"/>
          </ac:spMkLst>
        </pc:spChg>
        <pc:grpChg chg="add mod ord">
          <ac:chgData name="Bolla Uday" userId="a35bde457d13b916" providerId="LiveId" clId="{876BAC5F-4798-4324-99DB-FEED7C9F29EB}" dt="2023-10-08T17:34:01.846" v="2813" actId="1076"/>
          <ac:grpSpMkLst>
            <pc:docMk/>
            <pc:sldMk cId="1086016921" sldId="307"/>
            <ac:grpSpMk id="12" creationId="{8B8FB497-6EF8-FBEC-8A83-CB11C4DB625F}"/>
          </ac:grpSpMkLst>
        </pc:grpChg>
        <pc:grpChg chg="mod">
          <ac:chgData name="Bolla Uday" userId="a35bde457d13b916" providerId="LiveId" clId="{876BAC5F-4798-4324-99DB-FEED7C9F29EB}" dt="2023-10-08T17:30:08.321" v="2791" actId="1076"/>
          <ac:grpSpMkLst>
            <pc:docMk/>
            <pc:sldMk cId="1086016921" sldId="307"/>
            <ac:grpSpMk id="57" creationId="{DEF989E9-D3E2-6156-9678-D1B917446E0C}"/>
          </ac:grpSpMkLst>
        </pc:grpChg>
        <pc:picChg chg="add del mod">
          <ac:chgData name="Bolla Uday" userId="a35bde457d13b916" providerId="LiveId" clId="{876BAC5F-4798-4324-99DB-FEED7C9F29EB}" dt="2023-10-08T17:31:33.058" v="2798" actId="164"/>
          <ac:picMkLst>
            <pc:docMk/>
            <pc:sldMk cId="1086016921" sldId="307"/>
            <ac:picMk id="9" creationId="{9FD9E61C-D249-7FB8-81BD-E36A80DB25AB}"/>
          </ac:picMkLst>
        </pc:picChg>
      </pc:sldChg>
      <pc:sldChg chg="addSp delSp modSp add mod">
        <pc:chgData name="Bolla Uday" userId="a35bde457d13b916" providerId="LiveId" clId="{876BAC5F-4798-4324-99DB-FEED7C9F29EB}" dt="2023-10-08T17:52:59.991" v="3140" actId="1440"/>
        <pc:sldMkLst>
          <pc:docMk/>
          <pc:sldMk cId="190732556" sldId="308"/>
        </pc:sldMkLst>
        <pc:spChg chg="add del mod">
          <ac:chgData name="Bolla Uday" userId="a35bde457d13b916" providerId="LiveId" clId="{876BAC5F-4798-4324-99DB-FEED7C9F29EB}" dt="2023-10-08T17:42:23.745" v="2836"/>
          <ac:spMkLst>
            <pc:docMk/>
            <pc:sldMk cId="190732556" sldId="308"/>
            <ac:spMk id="2" creationId="{A66549FD-E8D1-28DA-8C98-9AD0F882DE53}"/>
          </ac:spMkLst>
        </pc:spChg>
        <pc:spChg chg="add mod">
          <ac:chgData name="Bolla Uday" userId="a35bde457d13b916" providerId="LiveId" clId="{876BAC5F-4798-4324-99DB-FEED7C9F29EB}" dt="2023-10-08T17:43:27.395" v="2874" actId="1076"/>
          <ac:spMkLst>
            <pc:docMk/>
            <pc:sldMk cId="190732556" sldId="308"/>
            <ac:spMk id="3" creationId="{DE5C63F3-AD92-4D81-D10C-278553E8E386}"/>
          </ac:spMkLst>
        </pc:spChg>
        <pc:spChg chg="mod">
          <ac:chgData name="Bolla Uday" userId="a35bde457d13b916" providerId="LiveId" clId="{876BAC5F-4798-4324-99DB-FEED7C9F29EB}" dt="2023-10-08T17:36:50.377" v="2827" actId="1076"/>
          <ac:spMkLst>
            <pc:docMk/>
            <pc:sldMk cId="190732556" sldId="308"/>
            <ac:spMk id="7" creationId="{FFE24197-7BAF-AF1D-68C7-F537CBFE5E9E}"/>
          </ac:spMkLst>
        </pc:spChg>
        <pc:spChg chg="add mod">
          <ac:chgData name="Bolla Uday" userId="a35bde457d13b916" providerId="LiveId" clId="{876BAC5F-4798-4324-99DB-FEED7C9F29EB}" dt="2023-10-08T17:48:35.758" v="3068" actId="1076"/>
          <ac:spMkLst>
            <pc:docMk/>
            <pc:sldMk cId="190732556" sldId="308"/>
            <ac:spMk id="8" creationId="{5C2217E9-208E-EFD7-F0FE-5AF1947212FE}"/>
          </ac:spMkLst>
        </pc:spChg>
        <pc:grpChg chg="mod">
          <ac:chgData name="Bolla Uday" userId="a35bde457d13b916" providerId="LiveId" clId="{876BAC5F-4798-4324-99DB-FEED7C9F29EB}" dt="2023-10-08T17:35:18.393" v="2820" actId="1076"/>
          <ac:grpSpMkLst>
            <pc:docMk/>
            <pc:sldMk cId="190732556" sldId="308"/>
            <ac:grpSpMk id="12" creationId="{8B8FB497-6EF8-FBEC-8A83-CB11C4DB625F}"/>
          </ac:grpSpMkLst>
        </pc:grpChg>
        <pc:grpChg chg="mod">
          <ac:chgData name="Bolla Uday" userId="a35bde457d13b916" providerId="LiveId" clId="{876BAC5F-4798-4324-99DB-FEED7C9F29EB}" dt="2023-10-08T17:35:01.413" v="2818" actId="1076"/>
          <ac:grpSpMkLst>
            <pc:docMk/>
            <pc:sldMk cId="190732556" sldId="308"/>
            <ac:grpSpMk id="56" creationId="{983AAA52-A524-7F5A-0270-5ABC8B1256FC}"/>
          </ac:grpSpMkLst>
        </pc:grpChg>
        <pc:picChg chg="add mod">
          <ac:chgData name="Bolla Uday" userId="a35bde457d13b916" providerId="LiveId" clId="{876BAC5F-4798-4324-99DB-FEED7C9F29EB}" dt="2023-10-08T17:52:59.991" v="3140" actId="1440"/>
          <ac:picMkLst>
            <pc:docMk/>
            <pc:sldMk cId="190732556" sldId="308"/>
            <ac:picMk id="11" creationId="{86C80767-53A2-5AEB-4711-00503AF6CE95}"/>
          </ac:picMkLst>
        </pc:picChg>
      </pc:sldChg>
      <pc:sldChg chg="addSp modSp add mod">
        <pc:chgData name="Bolla Uday" userId="a35bde457d13b916" providerId="LiveId" clId="{876BAC5F-4798-4324-99DB-FEED7C9F29EB}" dt="2023-10-08T17:52:50.816" v="3139" actId="1440"/>
        <pc:sldMkLst>
          <pc:docMk/>
          <pc:sldMk cId="3977162612" sldId="309"/>
        </pc:sldMkLst>
        <pc:spChg chg="add mod">
          <ac:chgData name="Bolla Uday" userId="a35bde457d13b916" providerId="LiveId" clId="{876BAC5F-4798-4324-99DB-FEED7C9F29EB}" dt="2023-10-08T17:48:28.424" v="3066" actId="1076"/>
          <ac:spMkLst>
            <pc:docMk/>
            <pc:sldMk cId="3977162612" sldId="309"/>
            <ac:spMk id="3" creationId="{8F9A6DE0-D43A-5445-0776-4182140E6CF7}"/>
          </ac:spMkLst>
        </pc:spChg>
        <pc:spChg chg="add mod">
          <ac:chgData name="Bolla Uday" userId="a35bde457d13b916" providerId="LiveId" clId="{876BAC5F-4798-4324-99DB-FEED7C9F29EB}" dt="2023-10-08T17:49:11.573" v="3080" actId="20577"/>
          <ac:spMkLst>
            <pc:docMk/>
            <pc:sldMk cId="3977162612" sldId="309"/>
            <ac:spMk id="10" creationId="{D7637135-E4E5-49ED-99A3-2AEE7FA49F6C}"/>
          </ac:spMkLst>
        </pc:spChg>
        <pc:picChg chg="add mod">
          <ac:chgData name="Bolla Uday" userId="a35bde457d13b916" providerId="LiveId" clId="{876BAC5F-4798-4324-99DB-FEED7C9F29EB}" dt="2023-10-08T17:52:50.816" v="3139" actId="1440"/>
          <ac:picMkLst>
            <pc:docMk/>
            <pc:sldMk cId="3977162612" sldId="309"/>
            <ac:picMk id="19" creationId="{9BB80D19-6582-0510-16CC-F0D7ED0A2DF2}"/>
          </ac:picMkLst>
        </pc:picChg>
      </pc:sldChg>
      <pc:sldChg chg="addSp modSp add mod">
        <pc:chgData name="Bolla Uday" userId="a35bde457d13b916" providerId="LiveId" clId="{876BAC5F-4798-4324-99DB-FEED7C9F29EB}" dt="2023-10-08T17:52:34.535" v="3138" actId="1440"/>
        <pc:sldMkLst>
          <pc:docMk/>
          <pc:sldMk cId="1876514159" sldId="310"/>
        </pc:sldMkLst>
        <pc:spChg chg="add mod">
          <ac:chgData name="Bolla Uday" userId="a35bde457d13b916" providerId="LiveId" clId="{876BAC5F-4798-4324-99DB-FEED7C9F29EB}" dt="2023-10-08T17:51:16.387" v="3100" actId="1076"/>
          <ac:spMkLst>
            <pc:docMk/>
            <pc:sldMk cId="1876514159" sldId="310"/>
            <ac:spMk id="3" creationId="{7F437591-624C-A478-6F20-B523A97DD43B}"/>
          </ac:spMkLst>
        </pc:spChg>
        <pc:spChg chg="add mod">
          <ac:chgData name="Bolla Uday" userId="a35bde457d13b916" providerId="LiveId" clId="{876BAC5F-4798-4324-99DB-FEED7C9F29EB}" dt="2023-10-08T17:52:00.399" v="3132" actId="20577"/>
          <ac:spMkLst>
            <pc:docMk/>
            <pc:sldMk cId="1876514159" sldId="310"/>
            <ac:spMk id="10" creationId="{71305F34-1C91-CD9D-1FF0-2739CA6639AF}"/>
          </ac:spMkLst>
        </pc:spChg>
        <pc:picChg chg="add mod">
          <ac:chgData name="Bolla Uday" userId="a35bde457d13b916" providerId="LiveId" clId="{876BAC5F-4798-4324-99DB-FEED7C9F29EB}" dt="2023-10-08T17:52:34.535" v="3138" actId="1440"/>
          <ac:picMkLst>
            <pc:docMk/>
            <pc:sldMk cId="1876514159" sldId="310"/>
            <ac:picMk id="19" creationId="{E982DB68-91A3-8449-15C5-22F60AA2F41F}"/>
          </ac:picMkLst>
        </pc:picChg>
      </pc:sldChg>
      <pc:sldChg chg="modSp add mod">
        <pc:chgData name="Bolla Uday" userId="a35bde457d13b916" providerId="LiveId" clId="{876BAC5F-4798-4324-99DB-FEED7C9F29EB}" dt="2023-10-08T17:54:46.858" v="3148" actId="1076"/>
        <pc:sldMkLst>
          <pc:docMk/>
          <pc:sldMk cId="3104912580" sldId="311"/>
        </pc:sldMkLst>
        <pc:spChg chg="mod">
          <ac:chgData name="Bolla Uday" userId="a35bde457d13b916" providerId="LiveId" clId="{876BAC5F-4798-4324-99DB-FEED7C9F29EB}" dt="2023-10-08T17:54:29.977" v="3143" actId="1076"/>
          <ac:spMkLst>
            <pc:docMk/>
            <pc:sldMk cId="3104912580" sldId="311"/>
            <ac:spMk id="4" creationId="{553A092B-1185-63A3-2BCA-3E9494EBAF34}"/>
          </ac:spMkLst>
        </pc:spChg>
        <pc:grpChg chg="mod">
          <ac:chgData name="Bolla Uday" userId="a35bde457d13b916" providerId="LiveId" clId="{876BAC5F-4798-4324-99DB-FEED7C9F29EB}" dt="2023-10-08T17:54:46.858" v="3148" actId="1076"/>
          <ac:grpSpMkLst>
            <pc:docMk/>
            <pc:sldMk cId="3104912580" sldId="311"/>
            <ac:grpSpMk id="12" creationId="{8B8FB497-6EF8-FBEC-8A83-CB11C4DB625F}"/>
          </ac:grpSpMkLst>
        </pc:grpChg>
        <pc:grpChg chg="mod">
          <ac:chgData name="Bolla Uday" userId="a35bde457d13b916" providerId="LiveId" clId="{876BAC5F-4798-4324-99DB-FEED7C9F29EB}" dt="2023-10-08T17:54:38.938" v="3147" actId="1076"/>
          <ac:grpSpMkLst>
            <pc:docMk/>
            <pc:sldMk cId="3104912580" sldId="311"/>
            <ac:grpSpMk id="55" creationId="{38955F6B-4C4E-E8C3-D371-C131D8769F41}"/>
          </ac:grpSpMkLst>
        </pc:grpChg>
      </pc:sldChg>
      <pc:sldChg chg="delSp modSp add del mod">
        <pc:chgData name="Bolla Uday" userId="a35bde457d13b916" providerId="LiveId" clId="{876BAC5F-4798-4324-99DB-FEED7C9F29EB}" dt="2023-10-08T18:04:44.718" v="3210" actId="2696"/>
        <pc:sldMkLst>
          <pc:docMk/>
          <pc:sldMk cId="1748660987" sldId="312"/>
        </pc:sldMkLst>
        <pc:spChg chg="del">
          <ac:chgData name="Bolla Uday" userId="a35bde457d13b916" providerId="LiveId" clId="{876BAC5F-4798-4324-99DB-FEED7C9F29EB}" dt="2023-10-08T18:03:11.808" v="3200" actId="21"/>
          <ac:spMkLst>
            <pc:docMk/>
            <pc:sldMk cId="1748660987" sldId="312"/>
            <ac:spMk id="4" creationId="{553A092B-1185-63A3-2BCA-3E9494EBAF34}"/>
          </ac:spMkLst>
        </pc:spChg>
        <pc:spChg chg="mod">
          <ac:chgData name="Bolla Uday" userId="a35bde457d13b916" providerId="LiveId" clId="{876BAC5F-4798-4324-99DB-FEED7C9F29EB}" dt="2023-10-08T18:03:09.301" v="3199" actId="14100"/>
          <ac:spMkLst>
            <pc:docMk/>
            <pc:sldMk cId="1748660987" sldId="312"/>
            <ac:spMk id="5" creationId="{2ADD7DF9-A01C-2F10-1DF4-60B30B3CB316}"/>
          </ac:spMkLst>
        </pc:spChg>
        <pc:grpChg chg="del">
          <ac:chgData name="Bolla Uday" userId="a35bde457d13b916" providerId="LiveId" clId="{876BAC5F-4798-4324-99DB-FEED7C9F29EB}" dt="2023-10-08T18:03:17.194" v="3202" actId="21"/>
          <ac:grpSpMkLst>
            <pc:docMk/>
            <pc:sldMk cId="1748660987" sldId="312"/>
            <ac:grpSpMk id="12" creationId="{8B8FB497-6EF8-FBEC-8A83-CB11C4DB625F}"/>
          </ac:grpSpMkLst>
        </pc:grpChg>
        <pc:grpChg chg="del">
          <ac:chgData name="Bolla Uday" userId="a35bde457d13b916" providerId="LiveId" clId="{876BAC5F-4798-4324-99DB-FEED7C9F29EB}" dt="2023-10-08T18:03:14.612" v="3201" actId="21"/>
          <ac:grpSpMkLst>
            <pc:docMk/>
            <pc:sldMk cId="1748660987" sldId="312"/>
            <ac:grpSpMk id="52" creationId="{90243D4C-E027-CBB5-9713-BA25E8282694}"/>
          </ac:grpSpMkLst>
        </pc:grpChg>
        <pc:grpChg chg="del">
          <ac:chgData name="Bolla Uday" userId="a35bde457d13b916" providerId="LiveId" clId="{876BAC5F-4798-4324-99DB-FEED7C9F29EB}" dt="2023-10-08T18:03:19.803" v="3203" actId="21"/>
          <ac:grpSpMkLst>
            <pc:docMk/>
            <pc:sldMk cId="1748660987" sldId="312"/>
            <ac:grpSpMk id="54" creationId="{EC3A8418-B257-7876-FD0B-DEA4BB2C3780}"/>
          </ac:grpSpMkLst>
        </pc:grpChg>
        <pc:grpChg chg="del">
          <ac:chgData name="Bolla Uday" userId="a35bde457d13b916" providerId="LiveId" clId="{876BAC5F-4798-4324-99DB-FEED7C9F29EB}" dt="2023-10-08T18:03:22.570" v="3204" actId="21"/>
          <ac:grpSpMkLst>
            <pc:docMk/>
            <pc:sldMk cId="1748660987" sldId="312"/>
            <ac:grpSpMk id="55" creationId="{38955F6B-4C4E-E8C3-D371-C131D8769F41}"/>
          </ac:grpSpMkLst>
        </pc:grpChg>
        <pc:grpChg chg="del">
          <ac:chgData name="Bolla Uday" userId="a35bde457d13b916" providerId="LiveId" clId="{876BAC5F-4798-4324-99DB-FEED7C9F29EB}" dt="2023-10-08T18:03:25.860" v="3205" actId="21"/>
          <ac:grpSpMkLst>
            <pc:docMk/>
            <pc:sldMk cId="1748660987" sldId="312"/>
            <ac:grpSpMk id="56" creationId="{983AAA52-A524-7F5A-0270-5ABC8B1256FC}"/>
          </ac:grpSpMkLst>
        </pc:grpChg>
        <pc:grpChg chg="del mod">
          <ac:chgData name="Bolla Uday" userId="a35bde457d13b916" providerId="LiveId" clId="{876BAC5F-4798-4324-99DB-FEED7C9F29EB}" dt="2023-10-08T18:03:06.306" v="3198" actId="21"/>
          <ac:grpSpMkLst>
            <pc:docMk/>
            <pc:sldMk cId="1748660987" sldId="312"/>
            <ac:grpSpMk id="57" creationId="{DEF989E9-D3E2-6156-9678-D1B917446E0C}"/>
          </ac:grpSpMkLst>
        </pc:grpChg>
      </pc:sldChg>
      <pc:sldChg chg="addSp delSp modSp add mod ord modTransition delAnim">
        <pc:chgData name="Bolla Uday" userId="a35bde457d13b916" providerId="LiveId" clId="{876BAC5F-4798-4324-99DB-FEED7C9F29EB}" dt="2023-10-08T18:32:59.488" v="3438"/>
        <pc:sldMkLst>
          <pc:docMk/>
          <pc:sldMk cId="3047386946" sldId="313"/>
        </pc:sldMkLst>
        <pc:spChg chg="del">
          <ac:chgData name="Bolla Uday" userId="a35bde457d13b916" providerId="LiveId" clId="{876BAC5F-4798-4324-99DB-FEED7C9F29EB}" dt="2023-10-08T18:04:37.195" v="3209" actId="21"/>
          <ac:spMkLst>
            <pc:docMk/>
            <pc:sldMk cId="3047386946" sldId="313"/>
            <ac:spMk id="2" creationId="{67882A92-51F4-7E71-45A8-63B74D88395F}"/>
          </ac:spMkLst>
        </pc:spChg>
        <pc:spChg chg="add mod">
          <ac:chgData name="Bolla Uday" userId="a35bde457d13b916" providerId="LiveId" clId="{876BAC5F-4798-4324-99DB-FEED7C9F29EB}" dt="2023-10-08T18:10:57.823" v="3287" actId="1076"/>
          <ac:spMkLst>
            <pc:docMk/>
            <pc:sldMk cId="3047386946" sldId="313"/>
            <ac:spMk id="5" creationId="{3CBF2FF5-DD49-D1F5-B4B0-6F9110A4AEA4}"/>
          </ac:spMkLst>
        </pc:spChg>
        <pc:spChg chg="del">
          <ac:chgData name="Bolla Uday" userId="a35bde457d13b916" providerId="LiveId" clId="{876BAC5F-4798-4324-99DB-FEED7C9F29EB}" dt="2023-10-08T18:04:37.195" v="3209" actId="21"/>
          <ac:spMkLst>
            <pc:docMk/>
            <pc:sldMk cId="3047386946" sldId="313"/>
            <ac:spMk id="10" creationId="{0CDFB55A-2FD0-2A39-7748-B780CC37B71F}"/>
          </ac:spMkLst>
        </pc:spChg>
        <pc:spChg chg="add mod">
          <ac:chgData name="Bolla Uday" userId="a35bde457d13b916" providerId="LiveId" clId="{876BAC5F-4798-4324-99DB-FEED7C9F29EB}" dt="2023-10-08T18:11:48.607" v="3292" actId="1076"/>
          <ac:spMkLst>
            <pc:docMk/>
            <pc:sldMk cId="3047386946" sldId="313"/>
            <ac:spMk id="11" creationId="{3621CD55-FF38-2E19-68FC-DF87EA303837}"/>
          </ac:spMkLst>
        </pc:spChg>
        <pc:spChg chg="add mod">
          <ac:chgData name="Bolla Uday" userId="a35bde457d13b916" providerId="LiveId" clId="{876BAC5F-4798-4324-99DB-FEED7C9F29EB}" dt="2023-10-08T18:17:37.919" v="3316" actId="1076"/>
          <ac:spMkLst>
            <pc:docMk/>
            <pc:sldMk cId="3047386946" sldId="313"/>
            <ac:spMk id="13" creationId="{73E7ECD1-22CC-A13E-6FC4-E8EF6F523465}"/>
          </ac:spMkLst>
        </pc:spChg>
        <pc:spChg chg="add mod">
          <ac:chgData name="Bolla Uday" userId="a35bde457d13b916" providerId="LiveId" clId="{876BAC5F-4798-4324-99DB-FEED7C9F29EB}" dt="2023-10-08T18:17:32.339" v="3315" actId="1076"/>
          <ac:spMkLst>
            <pc:docMk/>
            <pc:sldMk cId="3047386946" sldId="313"/>
            <ac:spMk id="15" creationId="{A88FD459-662F-E5F0-DE81-1045E1E1F5BD}"/>
          </ac:spMkLst>
        </pc:spChg>
        <pc:picChg chg="mod">
          <ac:chgData name="Bolla Uday" userId="a35bde457d13b916" providerId="LiveId" clId="{876BAC5F-4798-4324-99DB-FEED7C9F29EB}" dt="2023-10-08T18:08:43.001" v="3280" actId="1076"/>
          <ac:picMkLst>
            <pc:docMk/>
            <pc:sldMk cId="3047386946" sldId="313"/>
            <ac:picMk id="3" creationId="{B598DB3F-EE87-F2D5-B0AD-DE7DA5CF237C}"/>
          </ac:picMkLst>
        </pc:picChg>
        <pc:picChg chg="del">
          <ac:chgData name="Bolla Uday" userId="a35bde457d13b916" providerId="LiveId" clId="{876BAC5F-4798-4324-99DB-FEED7C9F29EB}" dt="2023-10-08T18:04:37.195" v="3209" actId="21"/>
          <ac:picMkLst>
            <pc:docMk/>
            <pc:sldMk cId="3047386946" sldId="313"/>
            <ac:picMk id="7" creationId="{1FE8DE55-0A6A-55A0-F1B1-ECBB3FF2DB9A}"/>
          </ac:picMkLst>
        </pc:picChg>
        <pc:picChg chg="add mod">
          <ac:chgData name="Bolla Uday" userId="a35bde457d13b916" providerId="LiveId" clId="{876BAC5F-4798-4324-99DB-FEED7C9F29EB}" dt="2023-10-08T18:17:46.909" v="3317" actId="1076"/>
          <ac:picMkLst>
            <pc:docMk/>
            <pc:sldMk cId="3047386946" sldId="313"/>
            <ac:picMk id="8" creationId="{BFD0C787-B547-A82E-3903-3E99B6A31561}"/>
          </ac:picMkLst>
        </pc:picChg>
      </pc:sldChg>
    </pc:docChg>
  </pc:docChgLst>
  <pc:docChgLst>
    <pc:chgData name="Bolla Uday" userId="a35bde457d13b916" providerId="LiveId" clId="{A68B82FA-DD58-4D73-944F-BACE8718924B}"/>
    <pc:docChg chg="custSel addSld modSld">
      <pc:chgData name="Bolla Uday" userId="a35bde457d13b916" providerId="LiveId" clId="{A68B82FA-DD58-4D73-944F-BACE8718924B}" dt="2023-11-19T20:14:25.289" v="111" actId="1076"/>
      <pc:docMkLst>
        <pc:docMk/>
      </pc:docMkLst>
      <pc:sldChg chg="modSp mod">
        <pc:chgData name="Bolla Uday" userId="a35bde457d13b916" providerId="LiveId" clId="{A68B82FA-DD58-4D73-944F-BACE8718924B}" dt="2023-11-19T19:25:57.688" v="71" actId="1440"/>
        <pc:sldMkLst>
          <pc:docMk/>
          <pc:sldMk cId="148928832" sldId="300"/>
        </pc:sldMkLst>
        <pc:picChg chg="mod">
          <ac:chgData name="Bolla Uday" userId="a35bde457d13b916" providerId="LiveId" clId="{A68B82FA-DD58-4D73-944F-BACE8718924B}" dt="2023-11-19T19:25:57.688" v="71" actId="1440"/>
          <ac:picMkLst>
            <pc:docMk/>
            <pc:sldMk cId="148928832" sldId="300"/>
            <ac:picMk id="3" creationId="{E94C38B8-1B4B-A913-494A-79FD4EE0ECA1}"/>
          </ac:picMkLst>
        </pc:picChg>
      </pc:sldChg>
      <pc:sldChg chg="addSp delSp modSp mod">
        <pc:chgData name="Bolla Uday" userId="a35bde457d13b916" providerId="LiveId" clId="{A68B82FA-DD58-4D73-944F-BACE8718924B}" dt="2023-11-19T19:23:58.878" v="62" actId="1076"/>
        <pc:sldMkLst>
          <pc:docMk/>
          <pc:sldMk cId="2817101706" sldId="306"/>
        </pc:sldMkLst>
        <pc:picChg chg="del">
          <ac:chgData name="Bolla Uday" userId="a35bde457d13b916" providerId="LiveId" clId="{A68B82FA-DD58-4D73-944F-BACE8718924B}" dt="2023-11-19T19:20:33.536" v="27" actId="21"/>
          <ac:picMkLst>
            <pc:docMk/>
            <pc:sldMk cId="2817101706" sldId="306"/>
            <ac:picMk id="3" creationId="{0669628C-E947-F32D-2E01-82163D718660}"/>
          </ac:picMkLst>
        </pc:picChg>
        <pc:picChg chg="add mod">
          <ac:chgData name="Bolla Uday" userId="a35bde457d13b916" providerId="LiveId" clId="{A68B82FA-DD58-4D73-944F-BACE8718924B}" dt="2023-11-19T19:23:58.878" v="62" actId="1076"/>
          <ac:picMkLst>
            <pc:docMk/>
            <pc:sldMk cId="2817101706" sldId="306"/>
            <ac:picMk id="4" creationId="{B5A6AB72-EF5C-5FF0-1A98-39743B091E22}"/>
          </ac:picMkLst>
        </pc:picChg>
      </pc:sldChg>
      <pc:sldChg chg="addSp delSp modSp mod">
        <pc:chgData name="Bolla Uday" userId="a35bde457d13b916" providerId="LiveId" clId="{A68B82FA-DD58-4D73-944F-BACE8718924B}" dt="2023-11-19T18:57:31.390" v="11" actId="14100"/>
        <pc:sldMkLst>
          <pc:docMk/>
          <pc:sldMk cId="190732556" sldId="308"/>
        </pc:sldMkLst>
        <pc:picChg chg="add mod">
          <ac:chgData name="Bolla Uday" userId="a35bde457d13b916" providerId="LiveId" clId="{A68B82FA-DD58-4D73-944F-BACE8718924B}" dt="2023-11-19T18:57:31.390" v="11" actId="14100"/>
          <ac:picMkLst>
            <pc:docMk/>
            <pc:sldMk cId="190732556" sldId="308"/>
            <ac:picMk id="10" creationId="{26E1465A-E5B9-AF62-720C-4470590063A4}"/>
          </ac:picMkLst>
        </pc:picChg>
        <pc:picChg chg="del">
          <ac:chgData name="Bolla Uday" userId="a35bde457d13b916" providerId="LiveId" clId="{A68B82FA-DD58-4D73-944F-BACE8718924B}" dt="2023-11-19T18:56:28.641" v="0" actId="21"/>
          <ac:picMkLst>
            <pc:docMk/>
            <pc:sldMk cId="190732556" sldId="308"/>
            <ac:picMk id="11" creationId="{86C80767-53A2-5AEB-4711-00503AF6CE95}"/>
          </ac:picMkLst>
        </pc:picChg>
      </pc:sldChg>
      <pc:sldChg chg="addSp delSp modSp mod">
        <pc:chgData name="Bolla Uday" userId="a35bde457d13b916" providerId="LiveId" clId="{A68B82FA-DD58-4D73-944F-BACE8718924B}" dt="2023-11-19T20:14:25.289" v="111" actId="1076"/>
        <pc:sldMkLst>
          <pc:docMk/>
          <pc:sldMk cId="3977162612" sldId="309"/>
        </pc:sldMkLst>
        <pc:picChg chg="add mod">
          <ac:chgData name="Bolla Uday" userId="a35bde457d13b916" providerId="LiveId" clId="{A68B82FA-DD58-4D73-944F-BACE8718924B}" dt="2023-11-19T20:14:25.289" v="111" actId="1076"/>
          <ac:picMkLst>
            <pc:docMk/>
            <pc:sldMk cId="3977162612" sldId="309"/>
            <ac:picMk id="8" creationId="{AF373980-CCAC-2B4C-E84B-F0DFB0CBEF62}"/>
          </ac:picMkLst>
        </pc:picChg>
        <pc:picChg chg="del">
          <ac:chgData name="Bolla Uday" userId="a35bde457d13b916" providerId="LiveId" clId="{A68B82FA-DD58-4D73-944F-BACE8718924B}" dt="2023-11-19T18:57:40.957" v="12" actId="21"/>
          <ac:picMkLst>
            <pc:docMk/>
            <pc:sldMk cId="3977162612" sldId="309"/>
            <ac:picMk id="19" creationId="{9BB80D19-6582-0510-16CC-F0D7ED0A2DF2}"/>
          </ac:picMkLst>
        </pc:picChg>
      </pc:sldChg>
      <pc:sldChg chg="addSp delSp modSp mod">
        <pc:chgData name="Bolla Uday" userId="a35bde457d13b916" providerId="LiveId" clId="{A68B82FA-DD58-4D73-944F-BACE8718924B}" dt="2023-11-19T18:59:25.058" v="24" actId="1076"/>
        <pc:sldMkLst>
          <pc:docMk/>
          <pc:sldMk cId="1876514159" sldId="310"/>
        </pc:sldMkLst>
        <pc:picChg chg="add mod">
          <ac:chgData name="Bolla Uday" userId="a35bde457d13b916" providerId="LiveId" clId="{A68B82FA-DD58-4D73-944F-BACE8718924B}" dt="2023-11-19T18:59:25.058" v="24" actId="1076"/>
          <ac:picMkLst>
            <pc:docMk/>
            <pc:sldMk cId="1876514159" sldId="310"/>
            <ac:picMk id="8" creationId="{3A9A3CF1-321E-989E-26C1-7C89AC4B5102}"/>
          </ac:picMkLst>
        </pc:picChg>
        <pc:picChg chg="del">
          <ac:chgData name="Bolla Uday" userId="a35bde457d13b916" providerId="LiveId" clId="{A68B82FA-DD58-4D73-944F-BACE8718924B}" dt="2023-11-19T18:59:04.952" v="19" actId="21"/>
          <ac:picMkLst>
            <pc:docMk/>
            <pc:sldMk cId="1876514159" sldId="310"/>
            <ac:picMk id="19" creationId="{E982DB68-91A3-8449-15C5-22F60AA2F41F}"/>
          </ac:picMkLst>
        </pc:picChg>
      </pc:sldChg>
      <pc:sldChg chg="addSp delSp modSp add mod">
        <pc:chgData name="Bolla Uday" userId="a35bde457d13b916" providerId="LiveId" clId="{A68B82FA-DD58-4D73-944F-BACE8718924B}" dt="2023-11-19T19:24:40.862" v="70" actId="14100"/>
        <pc:sldMkLst>
          <pc:docMk/>
          <pc:sldMk cId="3278132148" sldId="321"/>
        </pc:sldMkLst>
        <pc:picChg chg="del">
          <ac:chgData name="Bolla Uday" userId="a35bde457d13b916" providerId="LiveId" clId="{A68B82FA-DD58-4D73-944F-BACE8718924B}" dt="2023-11-19T19:20:38.541" v="28" actId="21"/>
          <ac:picMkLst>
            <pc:docMk/>
            <pc:sldMk cId="3278132148" sldId="321"/>
            <ac:picMk id="3" creationId="{0669628C-E947-F32D-2E01-82163D718660}"/>
          </ac:picMkLst>
        </pc:picChg>
        <pc:picChg chg="add mod">
          <ac:chgData name="Bolla Uday" userId="a35bde457d13b916" providerId="LiveId" clId="{A68B82FA-DD58-4D73-944F-BACE8718924B}" dt="2023-11-19T19:24:40.862" v="70" actId="14100"/>
          <ac:picMkLst>
            <pc:docMk/>
            <pc:sldMk cId="3278132148" sldId="321"/>
            <ac:picMk id="4" creationId="{3C4CDB72-CFDE-F8EB-53E7-F0E8CD455AA2}"/>
          </ac:picMkLst>
        </pc:picChg>
      </pc:sldChg>
      <pc:sldChg chg="addSp delSp modSp add mod">
        <pc:chgData name="Bolla Uday" userId="a35bde457d13b916" providerId="LiveId" clId="{A68B82FA-DD58-4D73-944F-BACE8718924B}" dt="2023-11-19T19:24:35.576" v="69" actId="1076"/>
        <pc:sldMkLst>
          <pc:docMk/>
          <pc:sldMk cId="1365039813" sldId="322"/>
        </pc:sldMkLst>
        <pc:picChg chg="del">
          <ac:chgData name="Bolla Uday" userId="a35bde457d13b916" providerId="LiveId" clId="{A68B82FA-DD58-4D73-944F-BACE8718924B}" dt="2023-11-19T19:20:42.724" v="29" actId="21"/>
          <ac:picMkLst>
            <pc:docMk/>
            <pc:sldMk cId="1365039813" sldId="322"/>
            <ac:picMk id="3" creationId="{0669628C-E947-F32D-2E01-82163D718660}"/>
          </ac:picMkLst>
        </pc:picChg>
        <pc:picChg chg="add mod">
          <ac:chgData name="Bolla Uday" userId="a35bde457d13b916" providerId="LiveId" clId="{A68B82FA-DD58-4D73-944F-BACE8718924B}" dt="2023-11-19T19:24:35.576" v="69" actId="1076"/>
          <ac:picMkLst>
            <pc:docMk/>
            <pc:sldMk cId="1365039813" sldId="322"/>
            <ac:picMk id="4" creationId="{04DC943F-952B-84C3-7EF5-D1F79C1F5C06}"/>
          </ac:picMkLst>
        </pc:picChg>
      </pc:sldChg>
      <pc:sldChg chg="addSp delSp modSp add mod">
        <pc:chgData name="Bolla Uday" userId="a35bde457d13b916" providerId="LiveId" clId="{A68B82FA-DD58-4D73-944F-BACE8718924B}" dt="2023-11-19T19:58:06.287" v="104" actId="1076"/>
        <pc:sldMkLst>
          <pc:docMk/>
          <pc:sldMk cId="1730972657" sldId="323"/>
        </pc:sldMkLst>
        <pc:spChg chg="mod">
          <ac:chgData name="Bolla Uday" userId="a35bde457d13b916" providerId="LiveId" clId="{A68B82FA-DD58-4D73-944F-BACE8718924B}" dt="2023-11-19T19:58:06.287" v="104" actId="1076"/>
          <ac:spMkLst>
            <pc:docMk/>
            <pc:sldMk cId="1730972657" sldId="323"/>
            <ac:spMk id="3" creationId="{7F437591-624C-A478-6F20-B523A97DD43B}"/>
          </ac:spMkLst>
        </pc:spChg>
        <pc:spChg chg="del">
          <ac:chgData name="Bolla Uday" userId="a35bde457d13b916" providerId="LiveId" clId="{A68B82FA-DD58-4D73-944F-BACE8718924B}" dt="2023-11-19T19:52:17.034" v="88" actId="21"/>
          <ac:spMkLst>
            <pc:docMk/>
            <pc:sldMk cId="1730972657" sldId="323"/>
            <ac:spMk id="10" creationId="{71305F34-1C91-CD9D-1FF0-2739CA6639AF}"/>
          </ac:spMkLst>
        </pc:spChg>
        <pc:picChg chg="del">
          <ac:chgData name="Bolla Uday" userId="a35bde457d13b916" providerId="LiveId" clId="{A68B82FA-DD58-4D73-944F-BACE8718924B}" dt="2023-11-19T19:52:23.337" v="89" actId="21"/>
          <ac:picMkLst>
            <pc:docMk/>
            <pc:sldMk cId="1730972657" sldId="323"/>
            <ac:picMk id="8" creationId="{3A9A3CF1-321E-989E-26C1-7C89AC4B5102}"/>
          </ac:picMkLst>
        </pc:picChg>
        <pc:picChg chg="add mod">
          <ac:chgData name="Bolla Uday" userId="a35bde457d13b916" providerId="LiveId" clId="{A68B82FA-DD58-4D73-944F-BACE8718924B}" dt="2023-11-19T19:57:56.632" v="103" actId="1440"/>
          <ac:picMkLst>
            <pc:docMk/>
            <pc:sldMk cId="1730972657" sldId="323"/>
            <ac:picMk id="11" creationId="{A877BCED-7492-C375-BA8A-DDDFDA3737A3}"/>
          </ac:picMkLst>
        </pc:picChg>
      </pc:sldChg>
      <pc:sldChg chg="addSp delSp modSp add mod">
        <pc:chgData name="Bolla Uday" userId="a35bde457d13b916" providerId="LiveId" clId="{A68B82FA-DD58-4D73-944F-BACE8718924B}" dt="2023-11-19T20:14:00.615" v="110" actId="1076"/>
        <pc:sldMkLst>
          <pc:docMk/>
          <pc:sldMk cId="1332201551" sldId="324"/>
        </pc:sldMkLst>
        <pc:picChg chg="del">
          <ac:chgData name="Bolla Uday" userId="a35bde457d13b916" providerId="LiveId" clId="{A68B82FA-DD58-4D73-944F-BACE8718924B}" dt="2023-11-19T19:58:45.348" v="106" actId="21"/>
          <ac:picMkLst>
            <pc:docMk/>
            <pc:sldMk cId="1332201551" sldId="324"/>
            <ac:picMk id="3" creationId="{E5E3DF7E-2E03-19D4-BB74-29781D2302DD}"/>
          </ac:picMkLst>
        </pc:picChg>
        <pc:picChg chg="add mod">
          <ac:chgData name="Bolla Uday" userId="a35bde457d13b916" providerId="LiveId" clId="{A68B82FA-DD58-4D73-944F-BACE8718924B}" dt="2023-11-19T20:14:00.615" v="110" actId="1076"/>
          <ac:picMkLst>
            <pc:docMk/>
            <pc:sldMk cId="1332201551" sldId="324"/>
            <ac:picMk id="4" creationId="{82398CAB-B70B-6CCA-02F8-9452BC196B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212A8-A17E-492D-835E-F6B2647EDE31}" type="datetimeFigureOut">
              <a:rPr lang="en-IN" smtClean="0"/>
              <a:t>20-11-2023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6E5CD-7573-4C14-A6CF-0C3DE788631C}" type="slidenum">
              <a:rPr lang="en-IN" smtClean="0"/>
              <a:t>‹#›</a:t>
            </a:fld>
            <a:endParaRPr lang="en-IN"/>
          </a:p>
        </p:txBody>
      </p:sp>
    </p:spTree>
    <p:extLst>
      <p:ext uri="{BB962C8B-B14F-4D97-AF65-F5344CB8AC3E}">
        <p14:creationId xmlns:p14="http://schemas.microsoft.com/office/powerpoint/2010/main" val="85411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EA6E5CD-7573-4C14-A6CF-0C3DE788631C}" type="slidenum">
              <a:rPr lang="en-IN" smtClean="0"/>
              <a:t>8</a:t>
            </a:fld>
            <a:endParaRPr lang="en-IN"/>
          </a:p>
        </p:txBody>
      </p:sp>
    </p:spTree>
    <p:extLst>
      <p:ext uri="{BB962C8B-B14F-4D97-AF65-F5344CB8AC3E}">
        <p14:creationId xmlns:p14="http://schemas.microsoft.com/office/powerpoint/2010/main" val="151756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1DDB-312A-3AD1-4A75-6AA7FF24CB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F6BF56-344F-B044-0F7F-B7515B11F7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4933EE-3AC3-0030-857D-7B17D30EE3BE}"/>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5" name="Footer Placeholder 4">
            <a:extLst>
              <a:ext uri="{FF2B5EF4-FFF2-40B4-BE49-F238E27FC236}">
                <a16:creationId xmlns:a16="http://schemas.microsoft.com/office/drawing/2014/main" id="{8490465F-9F4D-CB03-7D98-BF6923620A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563992-C5F0-7E8D-80C9-97B9B5F9B2F7}"/>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780580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A93D4-B7F6-4EF7-70C2-E80B1D464B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9D35DC-368A-16CE-A1FF-194EDBE3D8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0CA57B-C051-C987-59DF-ACEC6BEB0504}"/>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5" name="Footer Placeholder 4">
            <a:extLst>
              <a:ext uri="{FF2B5EF4-FFF2-40B4-BE49-F238E27FC236}">
                <a16:creationId xmlns:a16="http://schemas.microsoft.com/office/drawing/2014/main" id="{D8BA25D2-2608-75EB-CA53-FC9C7A08C5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973791-A87B-F045-5CDD-962D8A8061CC}"/>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4183921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DF57-35BA-2DEA-1A3A-4D05EED82A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3FFEE5-9ECF-11D7-9DB2-695C6036BA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EC2A02-08AA-B194-17DC-8A1173AF1023}"/>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EC0F077B-8842-DCDA-9970-E5F5278809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673E17-5045-7D85-4784-91504B9E1719}"/>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387340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E68BA-7426-70D4-364D-29E3791093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A1E02E-2A27-135F-4BA8-12F0764BE3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A1EFE8-1EEA-E310-12A2-B80E318F3BFB}"/>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5" name="Footer Placeholder 4">
            <a:extLst>
              <a:ext uri="{FF2B5EF4-FFF2-40B4-BE49-F238E27FC236}">
                <a16:creationId xmlns:a16="http://schemas.microsoft.com/office/drawing/2014/main" id="{8B44E683-8BA5-E905-2712-22CAAFF71E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EEA5C0-8247-E8DD-B848-A549B6C18FBE}"/>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40311120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9EF531-6A51-EB6B-05BB-9F16C9A9EB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C87633-D7D9-7DD3-1F65-46E2066BB9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71DB39-55D4-4217-BFBA-2FA5A3966E80}"/>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70DDB294-9F86-2BB1-1B65-64FDB3A9C6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D48DE5-C480-05B0-58AC-5AD075EEAB38}"/>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54640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F119-F98E-D477-56A3-4C2CDAFF5A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D20F00-CA72-1A1A-3BA0-9B65D2AC95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04F235-FBD2-05B2-BC9B-BCA839D4429F}"/>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BB39E325-0FF2-AA8B-E795-CDC44FDB58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494C66-93CD-45EC-D839-5D7008763D4C}"/>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64218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51F4-3EF8-414B-3366-C18682E3DF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2F048E-E68E-B3F6-CEE1-FAD16E14F5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88C266-D744-919A-5642-A75B2ADE84D1}"/>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5" name="Footer Placeholder 4">
            <a:extLst>
              <a:ext uri="{FF2B5EF4-FFF2-40B4-BE49-F238E27FC236}">
                <a16:creationId xmlns:a16="http://schemas.microsoft.com/office/drawing/2014/main" id="{2C80CD76-2B4E-DAD0-69CD-4FCCC419D1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11E12-9106-C728-2B4F-C2E7F5A83256}"/>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617547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E470-60ED-6F2B-F4AD-76820617FD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BAC1A4-6AFB-03DE-8AA9-96A683AED4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428D5D-9AA1-86A1-7773-C0001B4B5A34}"/>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EC869496-7C9F-4B6C-AAA9-39735589AB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39DB98-F4AC-A32A-0030-DDB42AB53DA7}"/>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2990950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1FB6-B9C6-D86F-FB3F-72273CBA30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98E3A0-5B41-74C1-4212-2A45AC1C18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A9D4F4-6003-A03E-B5C8-0518C71D9B85}"/>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5" name="Footer Placeholder 4">
            <a:extLst>
              <a:ext uri="{FF2B5EF4-FFF2-40B4-BE49-F238E27FC236}">
                <a16:creationId xmlns:a16="http://schemas.microsoft.com/office/drawing/2014/main" id="{5D76D50D-F678-07C9-F465-F8F5A264B4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CDBF71-BBF6-9391-DDC5-A2164A2959BE}"/>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942358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29A7-98E9-2A15-BF47-2E4A4C2198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7E2188-34F8-06DE-3E69-3262CBF571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4528B3-2284-D8D2-BF03-7AA850F79256}"/>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03675089-B37C-E2D3-8601-9CB1F5BB68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5CD4FF-8556-9E82-8698-33753947A909}"/>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794547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0F3AF-7B3C-F291-94D0-708FF1D720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145FD9-492A-5241-F256-DF8589ED0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2199E77-5AD6-1943-F35A-99405D6E19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BB4CF7-3008-F9BE-DCD1-0A1712073A57}"/>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6" name="Footer Placeholder 5">
            <a:extLst>
              <a:ext uri="{FF2B5EF4-FFF2-40B4-BE49-F238E27FC236}">
                <a16:creationId xmlns:a16="http://schemas.microsoft.com/office/drawing/2014/main" id="{03E2F421-D265-6222-B8D2-3D0B276D4B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ABA846-7C0B-A27E-19D5-D2572BB8F798}"/>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41683946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ACCF-5BB6-6AA0-2FD5-05EADD1DCB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42F167-E4C3-7B6F-6017-17C40F089E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842C651-710F-A15D-98C4-7660E9161D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ACA313-026F-6C2E-7BB6-30BC8E8215DF}"/>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6" name="Footer Placeholder 5">
            <a:extLst>
              <a:ext uri="{FF2B5EF4-FFF2-40B4-BE49-F238E27FC236}">
                <a16:creationId xmlns:a16="http://schemas.microsoft.com/office/drawing/2014/main" id="{149D853D-798A-65A9-A2EF-CD470A8CE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76CBD4-0E23-69D5-33D5-06E6DFD40A67}"/>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2710932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DCB5-A540-3EE7-7831-98658BC5EE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F1E08C-A12D-498D-172D-46D73528E6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DA2525-FC48-03C6-45C9-690A52382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B7D69CB-0B4B-1AE7-8993-A5FC11A2E6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B506C6-6499-70CC-8613-539BDADBE1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065CCB-BE02-0452-4586-D87AE235E555}"/>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8" name="Footer Placeholder 7">
            <a:extLst>
              <a:ext uri="{FF2B5EF4-FFF2-40B4-BE49-F238E27FC236}">
                <a16:creationId xmlns:a16="http://schemas.microsoft.com/office/drawing/2014/main" id="{AE968A44-7A9B-071A-5771-AE32746C73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A33D80-575A-FF44-EB46-F5DE45299756}"/>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5708998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0323-E389-885E-ED33-F23CC560F2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43A089-883F-E638-A7E4-0B3C540ED2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5EF627-92AF-5C04-64C3-C2CF197DB6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675B6E-ED94-80CD-50E8-B5D636915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496446-B8E8-2CCC-AE25-90D68E5B8D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0794D8-61A8-32AC-F1A7-A82E87814BB8}"/>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8" name="Footer Placeholder 7">
            <a:extLst>
              <a:ext uri="{FF2B5EF4-FFF2-40B4-BE49-F238E27FC236}">
                <a16:creationId xmlns:a16="http://schemas.microsoft.com/office/drawing/2014/main" id="{66F16FEE-A13C-406C-CE75-FF4CC488EE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82AA2F0-35DE-4227-BFBB-C256C29D5E55}"/>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67398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3A63-D7D3-CC11-4F73-930AE46963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27F9F7-C468-8E96-6A60-F822CD5992BF}"/>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4" name="Footer Placeholder 3">
            <a:extLst>
              <a:ext uri="{FF2B5EF4-FFF2-40B4-BE49-F238E27FC236}">
                <a16:creationId xmlns:a16="http://schemas.microsoft.com/office/drawing/2014/main" id="{03FF5123-DDDE-73B4-8267-1229533A2E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CFDB471-1E7D-27C9-8F4B-90B5F1EEEB12}"/>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6702521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64B0A-02F9-2FE8-89F5-1C6761D05F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FA912A-784B-2A24-BDA9-8B0E4E867582}"/>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4" name="Footer Placeholder 3">
            <a:extLst>
              <a:ext uri="{FF2B5EF4-FFF2-40B4-BE49-F238E27FC236}">
                <a16:creationId xmlns:a16="http://schemas.microsoft.com/office/drawing/2014/main" id="{8909DAFE-2482-E026-A9C5-742E53090C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34A935-5AE6-113E-08CF-04F52B04F829}"/>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704554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3E4609-4546-BC18-5960-8877E2ADD707}"/>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3" name="Footer Placeholder 2">
            <a:extLst>
              <a:ext uri="{FF2B5EF4-FFF2-40B4-BE49-F238E27FC236}">
                <a16:creationId xmlns:a16="http://schemas.microsoft.com/office/drawing/2014/main" id="{A4D6F791-027B-AA87-16B9-B58686A63E8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9F1639E-955C-C0E0-A368-FC23B1244D88}"/>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0016299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2B55B-8705-B2BE-2106-10AB53324A77}"/>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3" name="Footer Placeholder 2">
            <a:extLst>
              <a:ext uri="{FF2B5EF4-FFF2-40B4-BE49-F238E27FC236}">
                <a16:creationId xmlns:a16="http://schemas.microsoft.com/office/drawing/2014/main" id="{D6193059-B0A5-77CF-4EAB-ED3E904A2C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A6EDCB-405F-6FBE-27FD-E684E8CCDBE1}"/>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362822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A8F7-B082-6F8B-99D1-D8564CA44A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69CB89-A22F-242E-558E-7C95DBCA7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F83BE3-1D92-1F66-C1FC-D6576B9DD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31199-9954-686B-56E4-63AF449F77F8}"/>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6" name="Footer Placeholder 5">
            <a:extLst>
              <a:ext uri="{FF2B5EF4-FFF2-40B4-BE49-F238E27FC236}">
                <a16:creationId xmlns:a16="http://schemas.microsoft.com/office/drawing/2014/main" id="{6206465B-F9F3-F35C-0B36-1C280A45A9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615826-2637-85C2-7390-98B7FC0B5BD6}"/>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2805450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77655-F19A-9A55-CF7A-EFA9AE694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36FF14-CDAA-1E48-C4DB-7F8F4F79B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AE7902-F2BF-E835-C3CD-1D493AE48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8047BF-A818-D41A-AE77-8AE162284FB2}"/>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6" name="Footer Placeholder 5">
            <a:extLst>
              <a:ext uri="{FF2B5EF4-FFF2-40B4-BE49-F238E27FC236}">
                <a16:creationId xmlns:a16="http://schemas.microsoft.com/office/drawing/2014/main" id="{5471B14A-5524-863C-FD6A-FD1351549C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2EE43C-30FF-1245-8BE2-E8280E131855}"/>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3434189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E3F7-4CCF-8725-B25A-204EF1291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61B567-4ADD-626F-1FF7-A2334A574B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E411FA-A790-6C09-A825-60EB749FC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08E5D-2793-0B25-9F46-FE8242B96BEB}"/>
              </a:ext>
            </a:extLst>
          </p:cNvPr>
          <p:cNvSpPr>
            <a:spLocks noGrp="1"/>
          </p:cNvSpPr>
          <p:nvPr>
            <p:ph type="dt" sz="half" idx="10"/>
          </p:nvPr>
        </p:nvSpPr>
        <p:spPr/>
        <p:txBody>
          <a:bodyPr/>
          <a:lstStyle/>
          <a:p>
            <a:fld id="{789D019C-FD6A-4DF0-808C-273B0FC9758F}" type="datetimeFigureOut">
              <a:rPr lang="en-IN" smtClean="0"/>
              <a:t>20-11-2023</a:t>
            </a:fld>
            <a:endParaRPr lang="en-IN"/>
          </a:p>
        </p:txBody>
      </p:sp>
      <p:sp>
        <p:nvSpPr>
          <p:cNvPr id="6" name="Footer Placeholder 5">
            <a:extLst>
              <a:ext uri="{FF2B5EF4-FFF2-40B4-BE49-F238E27FC236}">
                <a16:creationId xmlns:a16="http://schemas.microsoft.com/office/drawing/2014/main" id="{B2F2B5F8-D0A3-B956-5506-62A17F2F9C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0B22A0-9492-835B-CE7B-621AE5A0FE49}"/>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14931575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0AAD-48D8-8D29-0F85-88FBD7ACD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C1C04E2-EDCA-5145-0695-487F95124E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8D3955-A010-46F7-7D65-5B52C6886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EC822-9999-468F-1F57-B691A804B4B1}"/>
              </a:ext>
            </a:extLst>
          </p:cNvPr>
          <p:cNvSpPr>
            <a:spLocks noGrp="1"/>
          </p:cNvSpPr>
          <p:nvPr>
            <p:ph type="dt" sz="half" idx="10"/>
          </p:nvPr>
        </p:nvSpPr>
        <p:spPr/>
        <p:txBody>
          <a:bodyPr/>
          <a:lstStyle/>
          <a:p>
            <a:fld id="{789D019C-FD6A-4DF0-808C-273B0FC9758F}" type="datetimeFigureOut">
              <a:rPr lang="en-IN" smtClean="0"/>
              <a:t>11-11-2023</a:t>
            </a:fld>
            <a:endParaRPr lang="en-IN"/>
          </a:p>
        </p:txBody>
      </p:sp>
      <p:sp>
        <p:nvSpPr>
          <p:cNvPr id="6" name="Footer Placeholder 5">
            <a:extLst>
              <a:ext uri="{FF2B5EF4-FFF2-40B4-BE49-F238E27FC236}">
                <a16:creationId xmlns:a16="http://schemas.microsoft.com/office/drawing/2014/main" id="{0FC4A9B5-A647-6BD1-0B77-77270E6341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9195C5-713E-8873-12A7-EE0173CA2FFA}"/>
              </a:ext>
            </a:extLst>
          </p:cNvPr>
          <p:cNvSpPr>
            <a:spLocks noGrp="1"/>
          </p:cNvSpPr>
          <p:nvPr>
            <p:ph type="sldNum" sz="quarter" idx="12"/>
          </p:nvPr>
        </p:nvSpPr>
        <p:spPr/>
        <p:txBody>
          <a:bodyPr/>
          <a:lstStyle/>
          <a:p>
            <a:fld id="{10E2204D-333D-40C3-815B-71709DC3660B}" type="slidenum">
              <a:rPr lang="en-IN" smtClean="0"/>
              <a:t>‹#›</a:t>
            </a:fld>
            <a:endParaRPr lang="en-IN"/>
          </a:p>
        </p:txBody>
      </p:sp>
    </p:spTree>
    <p:extLst>
      <p:ext uri="{BB962C8B-B14F-4D97-AF65-F5344CB8AC3E}">
        <p14:creationId xmlns:p14="http://schemas.microsoft.com/office/powerpoint/2010/main" val="97196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B1F476-20DD-6103-2576-DE9E574C69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05E83B-A57E-7887-2616-D367809A8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690B4-BD4C-DE47-B384-02C723249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D019C-FD6A-4DF0-808C-273B0FC9758F}" type="datetimeFigureOut">
              <a:rPr lang="en-IN" smtClean="0"/>
              <a:t>20-11-2023</a:t>
            </a:fld>
            <a:endParaRPr lang="en-IN"/>
          </a:p>
        </p:txBody>
      </p:sp>
      <p:sp>
        <p:nvSpPr>
          <p:cNvPr id="5" name="Footer Placeholder 4">
            <a:extLst>
              <a:ext uri="{FF2B5EF4-FFF2-40B4-BE49-F238E27FC236}">
                <a16:creationId xmlns:a16="http://schemas.microsoft.com/office/drawing/2014/main" id="{AA570232-A133-5669-A383-2641B9EA50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F5934AE-C653-535D-98A1-FEA32A07D7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2204D-333D-40C3-815B-71709DC3660B}" type="slidenum">
              <a:rPr lang="en-IN" smtClean="0"/>
              <a:t>‹#›</a:t>
            </a:fld>
            <a:endParaRPr lang="en-IN"/>
          </a:p>
        </p:txBody>
      </p:sp>
    </p:spTree>
    <p:extLst>
      <p:ext uri="{BB962C8B-B14F-4D97-AF65-F5344CB8AC3E}">
        <p14:creationId xmlns:p14="http://schemas.microsoft.com/office/powerpoint/2010/main" val="108677617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E5ABC-F6E0-239D-DBA1-947159F59D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BA7A8F-A9B1-662D-C563-E40F3D74F6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92209D-F2EE-395A-EF7F-269CB673F9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D019C-FD6A-4DF0-808C-273B0FC9758F}" type="datetimeFigureOut">
              <a:rPr lang="en-IN" smtClean="0"/>
              <a:t>11-11-2023</a:t>
            </a:fld>
            <a:endParaRPr lang="en-IN"/>
          </a:p>
        </p:txBody>
      </p:sp>
      <p:sp>
        <p:nvSpPr>
          <p:cNvPr id="5" name="Footer Placeholder 4">
            <a:extLst>
              <a:ext uri="{FF2B5EF4-FFF2-40B4-BE49-F238E27FC236}">
                <a16:creationId xmlns:a16="http://schemas.microsoft.com/office/drawing/2014/main" id="{A1AC1770-639F-D1FA-31C7-C4FD6884E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172243-9E77-7660-512C-926E57E49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2204D-333D-40C3-815B-71709DC3660B}" type="slidenum">
              <a:rPr lang="en-IN" smtClean="0"/>
              <a:t>‹#›</a:t>
            </a:fld>
            <a:endParaRPr lang="en-IN"/>
          </a:p>
        </p:txBody>
      </p:sp>
    </p:spTree>
    <p:extLst>
      <p:ext uri="{BB962C8B-B14F-4D97-AF65-F5344CB8AC3E}">
        <p14:creationId xmlns:p14="http://schemas.microsoft.com/office/powerpoint/2010/main" val="497242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210.png"/><Relationship Id="rId4" Type="http://schemas.openxmlformats.org/officeDocument/2006/relationships/slide" Target="slide210.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6.sv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6.sv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8.sv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0.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12"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2.svg"/><Relationship Id="rId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1.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data.gov.in/resource/stateut-wise-total-number-road-accidents-india-2016-2019" TargetMode="Externa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8.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8.sv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4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27C2B-FE50-206F-113E-923E44FB2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860" y="2225040"/>
            <a:ext cx="8394700" cy="4632960"/>
          </a:xfrm>
          <a:prstGeom prst="rect">
            <a:avLst/>
          </a:prstGeom>
        </p:spPr>
      </p:pic>
      <p:sp>
        <p:nvSpPr>
          <p:cNvPr id="4" name="TextBox 3">
            <a:extLst>
              <a:ext uri="{FF2B5EF4-FFF2-40B4-BE49-F238E27FC236}">
                <a16:creationId xmlns:a16="http://schemas.microsoft.com/office/drawing/2014/main" id="{B5C527CA-B094-FB12-86BD-450B29D246B0}"/>
              </a:ext>
            </a:extLst>
          </p:cNvPr>
          <p:cNvSpPr txBox="1"/>
          <p:nvPr/>
        </p:nvSpPr>
        <p:spPr>
          <a:xfrm>
            <a:off x="1531620" y="883920"/>
            <a:ext cx="10231120" cy="707886"/>
          </a:xfrm>
          <a:prstGeom prst="rect">
            <a:avLst/>
          </a:prstGeom>
          <a:noFill/>
        </p:spPr>
        <p:txBody>
          <a:bodyPr wrap="square" rtlCol="0">
            <a:spAutoFit/>
          </a:bodyPr>
          <a:lstStyle/>
          <a:p>
            <a:r>
              <a:rPr lang="en-IN" sz="4000" dirty="0">
                <a:latin typeface="Algerian" panose="04020705040A02060702" pitchFamily="82" charset="0"/>
              </a:rPr>
              <a:t>DATA HANDLING AND </a:t>
            </a:r>
            <a:r>
              <a:rPr lang="en-IN" sz="4000" dirty="0" err="1">
                <a:latin typeface="Algerian" panose="04020705040A02060702" pitchFamily="82" charset="0"/>
              </a:rPr>
              <a:t>VISUALiSATION</a:t>
            </a:r>
            <a:endParaRPr lang="en-IN" sz="4000" dirty="0">
              <a:latin typeface="Algerian" panose="04020705040A02060702" pitchFamily="82" charset="0"/>
            </a:endParaRPr>
          </a:p>
        </p:txBody>
      </p:sp>
      <p:sp>
        <p:nvSpPr>
          <p:cNvPr id="5" name="TextBox 4">
            <a:extLst>
              <a:ext uri="{FF2B5EF4-FFF2-40B4-BE49-F238E27FC236}">
                <a16:creationId xmlns:a16="http://schemas.microsoft.com/office/drawing/2014/main" id="{FBC4890F-F420-271F-584A-71A9C3F63432}"/>
              </a:ext>
            </a:extLst>
          </p:cNvPr>
          <p:cNvSpPr txBox="1"/>
          <p:nvPr/>
        </p:nvSpPr>
        <p:spPr>
          <a:xfrm>
            <a:off x="4572000" y="1798022"/>
            <a:ext cx="5242560" cy="769441"/>
          </a:xfrm>
          <a:prstGeom prst="rect">
            <a:avLst/>
          </a:prstGeom>
          <a:noFill/>
        </p:spPr>
        <p:txBody>
          <a:bodyPr wrap="square" rtlCol="0">
            <a:spAutoFit/>
          </a:bodyPr>
          <a:lstStyle/>
          <a:p>
            <a:r>
              <a:rPr lang="en-IN" sz="4400" dirty="0">
                <a:latin typeface="Algerian" panose="04020705040A02060702" pitchFamily="82" charset="0"/>
              </a:rPr>
              <a:t>PROJECT</a:t>
            </a: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53457AE-A12C-E498-A4DD-6466D2E9281F}"/>
                  </a:ext>
                </a:extLst>
              </p:cNvPr>
              <p:cNvGraphicFramePr>
                <a:graphicFrameLocks noChangeAspect="1"/>
              </p:cNvGraphicFramePr>
              <p:nvPr>
                <p:extLst>
                  <p:ext uri="{D42A27DB-BD31-4B8C-83A1-F6EECF244321}">
                    <p14:modId xmlns:p14="http://schemas.microsoft.com/office/powerpoint/2010/main" val="817543598"/>
                  </p:ext>
                </p:extLst>
              </p:nvPr>
            </p:nvGraphicFramePr>
            <p:xfrm>
              <a:off x="0" y="7285018"/>
              <a:ext cx="12192000" cy="6616541"/>
            </p:xfrm>
            <a:graphic>
              <a:graphicData uri="http://schemas.microsoft.com/office/powerpoint/2016/slidezoom">
                <pslz:sldZm>
                  <pslz:sldZmObj sldId="261" cId="1998511244">
                    <pslz:zmPr id="{64F8F964-3E88-4495-94C4-4AFF5B7CC517}" returnToParent="0" transitionDur="1000">
                      <p166:blipFill xmlns:p166="http://schemas.microsoft.com/office/powerpoint/2016/6/main">
                        <a:blip r:embed="rId3"/>
                        <a:stretch>
                          <a:fillRect/>
                        </a:stretch>
                      </p166:blipFill>
                      <p166:spPr xmlns:p166="http://schemas.microsoft.com/office/powerpoint/2016/6/main">
                        <a:xfrm>
                          <a:off x="0" y="0"/>
                          <a:ext cx="12192000" cy="6616541"/>
                        </a:xfrm>
                        <a:prstGeom prst="rect">
                          <a:avLst/>
                        </a:prstGeom>
                        <a:ln w="3175">
                          <a:solidFill>
                            <a:prstClr val="ltGray"/>
                          </a:solidFill>
                        </a:ln>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753457AE-A12C-E498-A4DD-6466D2E9281F}"/>
                  </a:ext>
                </a:extLst>
              </p:cNvPr>
              <p:cNvPicPr>
                <a:picLocks noGrp="1" noRot="1" noChangeAspect="1" noMove="1" noResize="1" noEditPoints="1" noAdjustHandles="1" noChangeArrowheads="1" noChangeShapeType="1"/>
              </p:cNvPicPr>
              <p:nvPr/>
            </p:nvPicPr>
            <p:blipFill>
              <a:blip r:embed="rId5"/>
              <a:stretch>
                <a:fillRect/>
              </a:stretch>
            </p:blipFill>
            <p:spPr>
              <a:xfrm>
                <a:off x="0" y="7285018"/>
                <a:ext cx="12192000" cy="6616541"/>
              </a:xfrm>
              <a:prstGeom prst="rect">
                <a:avLst/>
              </a:prstGeom>
              <a:ln w="3175">
                <a:solidFill>
                  <a:prstClr val="ltGray"/>
                </a:solidFill>
              </a:ln>
            </p:spPr>
          </p:pic>
        </mc:Fallback>
      </mc:AlternateContent>
    </p:spTree>
    <p:extLst>
      <p:ext uri="{BB962C8B-B14F-4D97-AF65-F5344CB8AC3E}">
        <p14:creationId xmlns:p14="http://schemas.microsoft.com/office/powerpoint/2010/main" val="4021759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256540" y="-20320"/>
            <a:ext cx="3084195" cy="6858000"/>
            <a:chOff x="2514600" y="675"/>
            <a:chExt cx="3084195"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691515" y="1951395"/>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586991" y="74302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97860" y="5170765"/>
              <a:ext cx="1010920" cy="1010920"/>
            </a:xfrm>
            <a:prstGeom prst="rect">
              <a:avLst/>
            </a:prstGeom>
          </p:spPr>
        </p:pic>
      </p:grpSp>
      <p:sp>
        <p:nvSpPr>
          <p:cNvPr id="4" name="TextBox 3">
            <a:extLst>
              <a:ext uri="{FF2B5EF4-FFF2-40B4-BE49-F238E27FC236}">
                <a16:creationId xmlns:a16="http://schemas.microsoft.com/office/drawing/2014/main" id="{2C43F28F-D018-E222-CB91-1285D2C0DAC1}"/>
              </a:ext>
            </a:extLst>
          </p:cNvPr>
          <p:cNvSpPr txBox="1"/>
          <p:nvPr/>
        </p:nvSpPr>
        <p:spPr>
          <a:xfrm>
            <a:off x="3460750" y="197462"/>
            <a:ext cx="7157356" cy="523220"/>
          </a:xfrm>
          <a:prstGeom prst="rect">
            <a:avLst/>
          </a:prstGeom>
          <a:noFill/>
        </p:spPr>
        <p:txBody>
          <a:bodyPr wrap="square">
            <a:spAutoFit/>
          </a:bodyPr>
          <a:lstStyle/>
          <a:p>
            <a:pPr algn="ctr"/>
            <a:r>
              <a:rPr lang="en-IN" sz="2800" b="0" u="sng" cap="none" spc="0" dirty="0">
                <a:ln w="0"/>
                <a:solidFill>
                  <a:schemeClr val="tx1"/>
                </a:solidFill>
                <a:effectLst>
                  <a:outerShdw blurRad="38100" dist="19050" dir="2700000" algn="tl" rotWithShape="0">
                    <a:schemeClr val="dk1">
                      <a:alpha val="40000"/>
                    </a:schemeClr>
                  </a:outerShdw>
                </a:effectLst>
                <a:latin typeface="Copperplate Gothic Bold" panose="020E0705020206020404" pitchFamily="34" charset="0"/>
              </a:rPr>
              <a:t>CODE</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E2770F8D-B5C7-4D06-7370-60F25DB073C9}"/>
              </a:ext>
            </a:extLst>
          </p:cNvPr>
          <p:cNvSpPr txBox="1"/>
          <p:nvPr/>
        </p:nvSpPr>
        <p:spPr>
          <a:xfrm>
            <a:off x="2772411" y="841455"/>
            <a:ext cx="9162415" cy="400110"/>
          </a:xfrm>
          <a:prstGeom prst="rect">
            <a:avLst/>
          </a:prstGeom>
          <a:noFill/>
        </p:spPr>
        <p:txBody>
          <a:bodyPr wrap="square" rtlCol="0">
            <a:spAutoFit/>
          </a:bodyPr>
          <a:lstStyle/>
          <a:p>
            <a:r>
              <a:rPr lang="en-US" sz="2000" dirty="0">
                <a:solidFill>
                  <a:schemeClr val="bg1">
                    <a:lumMod val="95000"/>
                  </a:schemeClr>
                </a:solidFill>
              </a:rPr>
              <a:t>Data = </a:t>
            </a:r>
            <a:r>
              <a:rPr lang="en-US" sz="2000" dirty="0" err="1">
                <a:solidFill>
                  <a:schemeClr val="bg1">
                    <a:lumMod val="95000"/>
                  </a:schemeClr>
                </a:solidFill>
              </a:rPr>
              <a:t>pd.read_csv</a:t>
            </a:r>
            <a:r>
              <a:rPr lang="en-US" sz="2000" dirty="0">
                <a:solidFill>
                  <a:srgbClr val="FF0000"/>
                </a:solidFill>
              </a:rPr>
              <a:t>(</a:t>
            </a:r>
            <a:r>
              <a:rPr lang="en-US" sz="2000" dirty="0" err="1">
                <a:solidFill>
                  <a:srgbClr val="FF0000"/>
                </a:solidFill>
              </a:rPr>
              <a:t>r"C</a:t>
            </a:r>
            <a:r>
              <a:rPr lang="en-US" sz="2000" dirty="0">
                <a:solidFill>
                  <a:srgbClr val="FF0000"/>
                </a:solidFill>
              </a:rPr>
              <a:t>:\Users\pathi\OneDrive\Desktop\Road Accidents 2016-19.csv")</a:t>
            </a:r>
            <a:endParaRPr lang="en-IN" sz="2000" dirty="0">
              <a:solidFill>
                <a:srgbClr val="FF0000"/>
              </a:solidFill>
            </a:endParaRPr>
          </a:p>
        </p:txBody>
      </p:sp>
      <p:sp>
        <p:nvSpPr>
          <p:cNvPr id="6" name="TextBox 5">
            <a:extLst>
              <a:ext uri="{FF2B5EF4-FFF2-40B4-BE49-F238E27FC236}">
                <a16:creationId xmlns:a16="http://schemas.microsoft.com/office/drawing/2014/main" id="{BE66FF18-64B1-32CA-1EAB-5EDD430AB1E2}"/>
              </a:ext>
            </a:extLst>
          </p:cNvPr>
          <p:cNvSpPr txBox="1"/>
          <p:nvPr/>
        </p:nvSpPr>
        <p:spPr>
          <a:xfrm>
            <a:off x="2772411" y="1241565"/>
            <a:ext cx="1600200" cy="400110"/>
          </a:xfrm>
          <a:prstGeom prst="rect">
            <a:avLst/>
          </a:prstGeom>
          <a:noFill/>
        </p:spPr>
        <p:txBody>
          <a:bodyPr wrap="square" rtlCol="0">
            <a:spAutoFit/>
          </a:bodyPr>
          <a:lstStyle/>
          <a:p>
            <a:r>
              <a:rPr lang="en-IN" sz="2000" dirty="0">
                <a:solidFill>
                  <a:schemeClr val="bg1">
                    <a:lumMod val="95000"/>
                  </a:schemeClr>
                </a:solidFill>
              </a:rPr>
              <a:t>Data</a:t>
            </a:r>
          </a:p>
        </p:txBody>
      </p:sp>
      <p:sp>
        <p:nvSpPr>
          <p:cNvPr id="11" name="TextBox 10">
            <a:extLst>
              <a:ext uri="{FF2B5EF4-FFF2-40B4-BE49-F238E27FC236}">
                <a16:creationId xmlns:a16="http://schemas.microsoft.com/office/drawing/2014/main" id="{519D833A-1366-4B57-2B25-1264048C72B6}"/>
              </a:ext>
            </a:extLst>
          </p:cNvPr>
          <p:cNvSpPr txBox="1"/>
          <p:nvPr/>
        </p:nvSpPr>
        <p:spPr>
          <a:xfrm>
            <a:off x="6332765" y="1500443"/>
            <a:ext cx="7157356" cy="461665"/>
          </a:xfrm>
          <a:prstGeom prst="rect">
            <a:avLst/>
          </a:prstGeom>
          <a:noFill/>
        </p:spPr>
        <p:txBody>
          <a:bodyPr wrap="square">
            <a:spAutoFit/>
          </a:bodyPr>
          <a:lstStyle/>
          <a:p>
            <a:r>
              <a:rPr lang="en-IN" sz="2400" u="sng" dirty="0">
                <a:latin typeface="Copperplate Gothic Bold" panose="020E0705020206020404" pitchFamily="34" charset="0"/>
              </a:rPr>
              <a:t>OUTPUT</a:t>
            </a:r>
          </a:p>
        </p:txBody>
      </p:sp>
      <p:pic>
        <p:nvPicPr>
          <p:cNvPr id="19" name="Picture 18">
            <a:extLst>
              <a:ext uri="{FF2B5EF4-FFF2-40B4-BE49-F238E27FC236}">
                <a16:creationId xmlns:a16="http://schemas.microsoft.com/office/drawing/2014/main" id="{C43AD9F4-C2C1-6AD4-8F1F-876632052AA3}"/>
              </a:ext>
            </a:extLst>
          </p:cNvPr>
          <p:cNvPicPr>
            <a:picLocks noChangeAspect="1"/>
          </p:cNvPicPr>
          <p:nvPr/>
        </p:nvPicPr>
        <p:blipFill>
          <a:blip r:embed="rId12"/>
          <a:stretch>
            <a:fillRect/>
          </a:stretch>
        </p:blipFill>
        <p:spPr>
          <a:xfrm>
            <a:off x="3297555" y="2041785"/>
            <a:ext cx="7915456" cy="4328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2063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1757045" y="11555"/>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2205037" y="5778"/>
            <a:ext cx="3084195" cy="6858000"/>
            <a:chOff x="2514600" y="675"/>
            <a:chExt cx="3084195"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691515" y="1951395"/>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586991" y="74302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97860" y="5170765"/>
              <a:ext cx="1010920" cy="1010920"/>
            </a:xfrm>
            <a:prstGeom prst="rect">
              <a:avLst/>
            </a:prstGeom>
          </p:spPr>
        </p:pic>
      </p:grpSp>
    </p:spTree>
    <p:extLst>
      <p:ext uri="{BB962C8B-B14F-4D97-AF65-F5344CB8AC3E}">
        <p14:creationId xmlns:p14="http://schemas.microsoft.com/office/powerpoint/2010/main" val="307364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sp>
        <p:nvSpPr>
          <p:cNvPr id="5" name="TextBox 4">
            <a:extLst>
              <a:ext uri="{FF2B5EF4-FFF2-40B4-BE49-F238E27FC236}">
                <a16:creationId xmlns:a16="http://schemas.microsoft.com/office/drawing/2014/main" id="{946A6869-9DA9-32D5-0FC8-FB4305729433}"/>
              </a:ext>
            </a:extLst>
          </p:cNvPr>
          <p:cNvSpPr txBox="1"/>
          <p:nvPr/>
        </p:nvSpPr>
        <p:spPr>
          <a:xfrm>
            <a:off x="2432050" y="1059989"/>
            <a:ext cx="9974580" cy="5755422"/>
          </a:xfrm>
          <a:prstGeom prst="rect">
            <a:avLst/>
          </a:prstGeom>
          <a:noFill/>
        </p:spPr>
        <p:txBody>
          <a:bodyPr wrap="square">
            <a:spAutoFit/>
          </a:bodyPr>
          <a:lstStyle/>
          <a:p>
            <a:r>
              <a:rPr lang="en-IN" sz="2400" dirty="0">
                <a:solidFill>
                  <a:schemeClr val="bg1"/>
                </a:solidFill>
              </a:rPr>
              <a:t>1. </a:t>
            </a:r>
            <a:r>
              <a:rPr lang="en-IN" sz="2400" dirty="0" err="1">
                <a:solidFill>
                  <a:schemeClr val="bg1"/>
                </a:solidFill>
              </a:rPr>
              <a:t>Data.isna</a:t>
            </a:r>
            <a:r>
              <a:rPr lang="en-IN" sz="2400" dirty="0">
                <a:solidFill>
                  <a:schemeClr val="bg1"/>
                </a:solidFill>
              </a:rPr>
              <a:t>()</a:t>
            </a:r>
          </a:p>
          <a:p>
            <a:r>
              <a:rPr lang="en-IN" sz="2000" dirty="0">
                <a:solidFill>
                  <a:schemeClr val="bg1"/>
                </a:solidFill>
              </a:rPr>
              <a:t># </a:t>
            </a:r>
            <a:r>
              <a:rPr lang="en-US" sz="2000" dirty="0">
                <a:solidFill>
                  <a:srgbClr val="FFC000"/>
                </a:solidFill>
                <a:latin typeface="SimSun-ExtB" panose="02010609060101010101" pitchFamily="49" charset="-122"/>
                <a:ea typeface="SimSun-ExtB" panose="02010609060101010101" pitchFamily="49" charset="-122"/>
              </a:rPr>
              <a:t>Method</a:t>
            </a:r>
            <a:r>
              <a:rPr lang="en-US" sz="2000" b="0" i="0" dirty="0">
                <a:solidFill>
                  <a:srgbClr val="FFC000"/>
                </a:solidFill>
                <a:effectLst/>
                <a:latin typeface="SimSun-ExtB" panose="02010609060101010101" pitchFamily="49" charset="-122"/>
                <a:ea typeface="SimSun-ExtB" panose="02010609060101010101" pitchFamily="49" charset="-122"/>
              </a:rPr>
              <a:t>, that checks for missing or </a:t>
            </a:r>
            <a:r>
              <a:rPr lang="en-US" sz="2000" b="0" i="0" dirty="0" err="1">
                <a:solidFill>
                  <a:srgbClr val="FFC000"/>
                </a:solidFill>
                <a:effectLst/>
                <a:latin typeface="SimSun-ExtB" panose="02010609060101010101" pitchFamily="49" charset="-122"/>
                <a:ea typeface="SimSun-ExtB" panose="02010609060101010101" pitchFamily="49" charset="-122"/>
              </a:rPr>
              <a:t>NaN</a:t>
            </a:r>
            <a:r>
              <a:rPr lang="en-US" sz="2000" b="0" i="0" dirty="0">
                <a:solidFill>
                  <a:srgbClr val="FFC000"/>
                </a:solidFill>
                <a:effectLst/>
                <a:latin typeface="SimSun-ExtB" panose="02010609060101010101" pitchFamily="49" charset="-122"/>
                <a:ea typeface="SimSun-ExtB" panose="02010609060101010101" pitchFamily="49" charset="-122"/>
              </a:rPr>
              <a:t> (Not-a-Number) values within the          data.</a:t>
            </a:r>
            <a:endParaRPr lang="en-IN" sz="2000" b="0" i="0" dirty="0">
              <a:solidFill>
                <a:srgbClr val="FFC000"/>
              </a:solidFill>
              <a:effectLst/>
              <a:latin typeface="SimSun-ExtB" panose="02010609060101010101" pitchFamily="49" charset="-122"/>
              <a:ea typeface="SimSun-ExtB" panose="02010609060101010101" pitchFamily="49" charset="-122"/>
            </a:endParaRPr>
          </a:p>
          <a:p>
            <a:r>
              <a:rPr lang="en-IN" sz="2400" dirty="0">
                <a:solidFill>
                  <a:schemeClr val="bg1"/>
                </a:solidFill>
              </a:rPr>
              <a:t>2. Data.info()</a:t>
            </a:r>
          </a:p>
          <a:p>
            <a:pPr algn="l"/>
            <a:r>
              <a:rPr lang="en-IN" sz="2000" dirty="0">
                <a:solidFill>
                  <a:schemeClr val="bg1"/>
                </a:solidFill>
              </a:rPr>
              <a:t># </a:t>
            </a:r>
            <a:r>
              <a:rPr lang="en-IN" sz="2000" dirty="0">
                <a:solidFill>
                  <a:srgbClr val="FFC000"/>
                </a:solidFill>
                <a:latin typeface="SimSun-ExtB" panose="02010609060101010101" pitchFamily="49" charset="-122"/>
                <a:ea typeface="SimSun-ExtB" panose="02010609060101010101" pitchFamily="49" charset="-122"/>
              </a:rPr>
              <a:t>It provides </a:t>
            </a:r>
            <a:r>
              <a:rPr lang="en-US" sz="2000" b="0" i="0" dirty="0">
                <a:solidFill>
                  <a:srgbClr val="FFC000"/>
                </a:solidFill>
                <a:effectLst/>
                <a:latin typeface="SimSun-ExtB" panose="02010609060101010101" pitchFamily="49" charset="-122"/>
                <a:ea typeface="SimSun-ExtB" panose="02010609060101010101" pitchFamily="49" charset="-122"/>
              </a:rPr>
              <a:t>The total number of non-null (non-missing) values in each                            </a:t>
            </a:r>
            <a:r>
              <a:rPr lang="en-US" sz="2000" b="0" i="0" dirty="0" err="1">
                <a:solidFill>
                  <a:srgbClr val="FFC000"/>
                </a:solidFill>
                <a:effectLst/>
                <a:latin typeface="SimSun-ExtB" panose="02010609060101010101" pitchFamily="49" charset="-122"/>
                <a:ea typeface="SimSun-ExtB" panose="02010609060101010101" pitchFamily="49" charset="-122"/>
              </a:rPr>
              <a:t>column,The</a:t>
            </a:r>
            <a:r>
              <a:rPr lang="en-US" sz="2000" b="0" i="0" dirty="0">
                <a:solidFill>
                  <a:srgbClr val="FFC000"/>
                </a:solidFill>
                <a:effectLst/>
                <a:latin typeface="SimSun-ExtB" panose="02010609060101010101" pitchFamily="49" charset="-122"/>
                <a:ea typeface="SimSun-ExtB" panose="02010609060101010101" pitchFamily="49" charset="-122"/>
              </a:rPr>
              <a:t> data type of each </a:t>
            </a:r>
            <a:r>
              <a:rPr lang="en-US" sz="2000" b="0" i="0" dirty="0" err="1">
                <a:solidFill>
                  <a:srgbClr val="FFC000"/>
                </a:solidFill>
                <a:effectLst/>
                <a:latin typeface="SimSun-ExtB" panose="02010609060101010101" pitchFamily="49" charset="-122"/>
                <a:ea typeface="SimSun-ExtB" panose="02010609060101010101" pitchFamily="49" charset="-122"/>
              </a:rPr>
              <a:t>colum,The</a:t>
            </a:r>
            <a:r>
              <a:rPr lang="en-US" sz="2000" b="0" i="0" dirty="0">
                <a:solidFill>
                  <a:srgbClr val="FFC000"/>
                </a:solidFill>
                <a:effectLst/>
                <a:latin typeface="SimSun-ExtB" panose="02010609060101010101" pitchFamily="49" charset="-122"/>
                <a:ea typeface="SimSun-ExtB" panose="02010609060101010101" pitchFamily="49" charset="-122"/>
              </a:rPr>
              <a:t> memory usage of the </a:t>
            </a:r>
            <a:r>
              <a:rPr lang="en-US" sz="2000" b="0" i="0" dirty="0" err="1">
                <a:solidFill>
                  <a:srgbClr val="FFC000"/>
                </a:solidFill>
                <a:effectLst/>
                <a:latin typeface="SimSun-ExtB" panose="02010609060101010101" pitchFamily="49" charset="-122"/>
                <a:ea typeface="SimSun-ExtB" panose="02010609060101010101" pitchFamily="49" charset="-122"/>
              </a:rPr>
              <a:t>DataFrame</a:t>
            </a:r>
            <a:r>
              <a:rPr lang="en-US" sz="2000" b="0" i="0" dirty="0">
                <a:solidFill>
                  <a:srgbClr val="FFC000"/>
                </a:solidFill>
                <a:effectLst/>
                <a:latin typeface="SimSun-ExtB" panose="02010609060101010101" pitchFamily="49" charset="-122"/>
                <a:ea typeface="SimSun-ExtB" panose="02010609060101010101" pitchFamily="49" charset="-122"/>
              </a:rPr>
              <a:t>.</a:t>
            </a:r>
            <a:endParaRPr lang="en-IN" sz="2000" dirty="0">
              <a:solidFill>
                <a:srgbClr val="FFC000"/>
              </a:solidFill>
            </a:endParaRPr>
          </a:p>
          <a:p>
            <a:r>
              <a:rPr lang="en-IN" sz="2400" dirty="0">
                <a:solidFill>
                  <a:schemeClr val="bg1"/>
                </a:solidFill>
              </a:rPr>
              <a:t>3. </a:t>
            </a:r>
            <a:r>
              <a:rPr lang="en-IN" sz="2400" dirty="0" err="1">
                <a:solidFill>
                  <a:schemeClr val="bg1"/>
                </a:solidFill>
              </a:rPr>
              <a:t>missing_val</a:t>
            </a:r>
            <a:r>
              <a:rPr lang="en-IN" sz="2400" dirty="0">
                <a:solidFill>
                  <a:schemeClr val="bg1"/>
                </a:solidFill>
              </a:rPr>
              <a:t>=</a:t>
            </a:r>
            <a:r>
              <a:rPr lang="en-IN" sz="2400" dirty="0" err="1">
                <a:solidFill>
                  <a:schemeClr val="bg1"/>
                </a:solidFill>
              </a:rPr>
              <a:t>Data.isna</a:t>
            </a:r>
            <a:r>
              <a:rPr lang="en-IN" sz="2400" dirty="0">
                <a:solidFill>
                  <a:schemeClr val="bg1"/>
                </a:solidFill>
              </a:rPr>
              <a:t>().sum()</a:t>
            </a:r>
          </a:p>
          <a:p>
            <a:r>
              <a:rPr lang="en-IN" sz="2400" dirty="0">
                <a:solidFill>
                  <a:schemeClr val="bg1"/>
                </a:solidFill>
              </a:rPr>
              <a:t>      </a:t>
            </a:r>
            <a:r>
              <a:rPr lang="en-IN" sz="2400" dirty="0" err="1">
                <a:solidFill>
                  <a:schemeClr val="bg1"/>
                </a:solidFill>
              </a:rPr>
              <a:t>missing_val</a:t>
            </a:r>
            <a:endParaRPr lang="en-IN" sz="2400" dirty="0">
              <a:solidFill>
                <a:schemeClr val="bg1"/>
              </a:solidFill>
            </a:endParaRPr>
          </a:p>
          <a:p>
            <a:r>
              <a:rPr lang="en-IN" sz="2000" dirty="0">
                <a:solidFill>
                  <a:schemeClr val="bg1"/>
                </a:solidFill>
              </a:rPr>
              <a:t>#</a:t>
            </a:r>
            <a:r>
              <a:rPr lang="en-IN" sz="2000" dirty="0">
                <a:solidFill>
                  <a:schemeClr val="bg1"/>
                </a:solidFill>
                <a:latin typeface="SimSun-ExtB" panose="02010609060101010101" pitchFamily="49" charset="-122"/>
                <a:ea typeface="SimSun-ExtB" panose="02010609060101010101" pitchFamily="49" charset="-122"/>
              </a:rPr>
              <a:t> </a:t>
            </a:r>
            <a:r>
              <a:rPr lang="en-IN" sz="2000" dirty="0">
                <a:solidFill>
                  <a:srgbClr val="FFC000"/>
                </a:solidFill>
                <a:latin typeface="SimSun-ExtB" panose="02010609060101010101" pitchFamily="49" charset="-122"/>
                <a:ea typeface="SimSun-ExtB" panose="02010609060101010101" pitchFamily="49" charset="-122"/>
              </a:rPr>
              <a:t>It provides user with no of missing values within the data.</a:t>
            </a:r>
            <a:endParaRPr lang="en-IN" sz="2000" dirty="0">
              <a:solidFill>
                <a:srgbClr val="FFC000"/>
              </a:solidFill>
            </a:endParaRPr>
          </a:p>
          <a:p>
            <a:r>
              <a:rPr lang="en-US" sz="2200" dirty="0">
                <a:solidFill>
                  <a:schemeClr val="bg1"/>
                </a:solidFill>
              </a:rPr>
              <a:t>4. Data['Total Number of Accidents Per Lakh Population - 2016'].</a:t>
            </a:r>
            <a:r>
              <a:rPr lang="en-US" sz="2200" dirty="0" err="1">
                <a:solidFill>
                  <a:schemeClr val="bg1"/>
                </a:solidFill>
              </a:rPr>
              <a:t>fillna</a:t>
            </a:r>
            <a:r>
              <a:rPr lang="en-US" sz="2200" dirty="0">
                <a:solidFill>
                  <a:schemeClr val="bg1"/>
                </a:solidFill>
              </a:rPr>
              <a:t>(Data['Total                  Number of</a:t>
            </a:r>
          </a:p>
          <a:p>
            <a:r>
              <a:rPr lang="en-US" sz="2200" dirty="0">
                <a:solidFill>
                  <a:schemeClr val="bg1"/>
                </a:solidFill>
              </a:rPr>
              <a:t>               Accidents Per Lakh Population - 2016'].</a:t>
            </a:r>
            <a:r>
              <a:rPr lang="en-US" sz="2200" dirty="0" err="1">
                <a:solidFill>
                  <a:schemeClr val="bg1"/>
                </a:solidFill>
              </a:rPr>
              <a:t>value_counts</a:t>
            </a:r>
            <a:r>
              <a:rPr lang="en-US" sz="2200" dirty="0">
                <a:solidFill>
                  <a:schemeClr val="bg1"/>
                </a:solidFill>
              </a:rPr>
              <a:t>().index[0],</a:t>
            </a:r>
            <a:r>
              <a:rPr lang="en-US" sz="2200" dirty="0" err="1">
                <a:solidFill>
                  <a:schemeClr val="bg1"/>
                </a:solidFill>
              </a:rPr>
              <a:t>inplace</a:t>
            </a:r>
            <a:r>
              <a:rPr lang="en-US" sz="2200" dirty="0">
                <a:solidFill>
                  <a:schemeClr val="bg1"/>
                </a:solidFill>
              </a:rPr>
              <a:t>=True)</a:t>
            </a:r>
          </a:p>
          <a:p>
            <a:r>
              <a:rPr lang="en-US" sz="2200" dirty="0">
                <a:solidFill>
                  <a:schemeClr val="bg1"/>
                </a:solidFill>
              </a:rPr>
              <a:t>      </a:t>
            </a:r>
            <a:r>
              <a:rPr lang="en-US" sz="2200" dirty="0" err="1">
                <a:solidFill>
                  <a:schemeClr val="bg1"/>
                </a:solidFill>
              </a:rPr>
              <a:t>Data.isna</a:t>
            </a:r>
            <a:r>
              <a:rPr lang="en-US" sz="2200" dirty="0">
                <a:solidFill>
                  <a:schemeClr val="bg1"/>
                </a:solidFill>
              </a:rPr>
              <a:t>().sum()</a:t>
            </a:r>
          </a:p>
          <a:p>
            <a:r>
              <a:rPr lang="en-IN" sz="2000" dirty="0">
                <a:solidFill>
                  <a:schemeClr val="bg1"/>
                </a:solidFill>
              </a:rPr>
              <a:t>#</a:t>
            </a:r>
            <a:r>
              <a:rPr lang="en-IN" sz="2000" dirty="0">
                <a:solidFill>
                  <a:schemeClr val="bg1"/>
                </a:solidFill>
                <a:latin typeface="SimSun-ExtB" panose="02010609060101010101" pitchFamily="49" charset="-122"/>
                <a:ea typeface="SimSun-ExtB" panose="02010609060101010101" pitchFamily="49" charset="-122"/>
              </a:rPr>
              <a:t> </a:t>
            </a:r>
          </a:p>
          <a:p>
            <a:endParaRPr lang="en-IN" sz="2000" dirty="0">
              <a:solidFill>
                <a:schemeClr val="bg1"/>
              </a:solidFill>
            </a:endParaRPr>
          </a:p>
          <a:p>
            <a:r>
              <a:rPr lang="en-IN" sz="2400" dirty="0">
                <a:solidFill>
                  <a:schemeClr val="bg1"/>
                </a:solidFill>
              </a:rPr>
              <a:t>5. </a:t>
            </a:r>
            <a:r>
              <a:rPr lang="en-IN" sz="2400" dirty="0" err="1">
                <a:solidFill>
                  <a:schemeClr val="bg1"/>
                </a:solidFill>
              </a:rPr>
              <a:t>Data.nunique</a:t>
            </a:r>
            <a:r>
              <a:rPr lang="en-IN" sz="2400" dirty="0">
                <a:solidFill>
                  <a:schemeClr val="bg1"/>
                </a:solidFill>
              </a:rPr>
              <a:t>()</a:t>
            </a:r>
          </a:p>
          <a:p>
            <a:r>
              <a:rPr lang="en-IN" sz="2000" dirty="0">
                <a:solidFill>
                  <a:schemeClr val="bg1"/>
                </a:solidFill>
              </a:rPr>
              <a:t>#  </a:t>
            </a:r>
            <a:r>
              <a:rPr lang="en-IN" sz="2000" dirty="0">
                <a:solidFill>
                  <a:srgbClr val="FFC000"/>
                </a:solidFill>
                <a:latin typeface="SimSun-ExtB" panose="02010609060101010101" pitchFamily="49" charset="-122"/>
                <a:ea typeface="SimSun-ExtB" panose="02010609060101010101" pitchFamily="49" charset="-122"/>
              </a:rPr>
              <a:t>It provides no of unique values within the data</a:t>
            </a:r>
            <a:endParaRPr lang="en-IN" sz="2000" dirty="0">
              <a:solidFill>
                <a:srgbClr val="FFC000"/>
              </a:solidFill>
            </a:endParaRPr>
          </a:p>
        </p:txBody>
      </p:sp>
      <p:sp>
        <p:nvSpPr>
          <p:cNvPr id="6" name="TextBox 5">
            <a:extLst>
              <a:ext uri="{FF2B5EF4-FFF2-40B4-BE49-F238E27FC236}">
                <a16:creationId xmlns:a16="http://schemas.microsoft.com/office/drawing/2014/main" id="{979C8335-5F7B-41FD-3401-8F58218F551E}"/>
              </a:ext>
            </a:extLst>
          </p:cNvPr>
          <p:cNvSpPr txBox="1"/>
          <p:nvPr/>
        </p:nvSpPr>
        <p:spPr>
          <a:xfrm>
            <a:off x="5278755" y="88899"/>
            <a:ext cx="6828790" cy="461665"/>
          </a:xfrm>
          <a:prstGeom prst="rect">
            <a:avLst/>
          </a:prstGeom>
          <a:noFill/>
        </p:spPr>
        <p:txBody>
          <a:bodyPr wrap="square" rtlCol="0">
            <a:spAutoFit/>
          </a:bodyPr>
          <a:lstStyle/>
          <a:p>
            <a:r>
              <a:rPr lang="en-IN" sz="2400" b="1" u="sng" dirty="0">
                <a:latin typeface="Copperplate Gothic Bold" panose="020E0705020206020404" pitchFamily="34" charset="0"/>
              </a:rPr>
              <a:t>Handling the data</a:t>
            </a:r>
          </a:p>
        </p:txBody>
      </p:sp>
      <p:sp>
        <p:nvSpPr>
          <p:cNvPr id="9" name="TextBox 8">
            <a:extLst>
              <a:ext uri="{FF2B5EF4-FFF2-40B4-BE49-F238E27FC236}">
                <a16:creationId xmlns:a16="http://schemas.microsoft.com/office/drawing/2014/main" id="{8D60AD78-E585-2CC8-7CE8-00087D315E96}"/>
              </a:ext>
            </a:extLst>
          </p:cNvPr>
          <p:cNvSpPr txBox="1"/>
          <p:nvPr/>
        </p:nvSpPr>
        <p:spPr>
          <a:xfrm>
            <a:off x="5067300" y="720682"/>
            <a:ext cx="6388100" cy="400110"/>
          </a:xfrm>
          <a:prstGeom prst="rect">
            <a:avLst/>
          </a:prstGeom>
          <a:noFill/>
        </p:spPr>
        <p:txBody>
          <a:bodyPr wrap="square" rtlCol="0">
            <a:spAutoFit/>
          </a:bodyPr>
          <a:lstStyle/>
          <a:p>
            <a:r>
              <a:rPr lang="en-IN" sz="2000" u="sng" dirty="0">
                <a:latin typeface="Copperplate Gothic Bold" panose="020E0705020206020404" pitchFamily="34" charset="0"/>
              </a:rPr>
              <a:t>Code , overview &amp; output</a:t>
            </a:r>
          </a:p>
        </p:txBody>
      </p:sp>
      <p:sp>
        <p:nvSpPr>
          <p:cNvPr id="11" name="Rectangle 2">
            <a:extLst>
              <a:ext uri="{FF2B5EF4-FFF2-40B4-BE49-F238E27FC236}">
                <a16:creationId xmlns:a16="http://schemas.microsoft.com/office/drawing/2014/main" id="{BDF7974B-755B-D3CD-476B-4CD8B6783D82}"/>
              </a:ext>
            </a:extLst>
          </p:cNvPr>
          <p:cNvSpPr>
            <a:spLocks noChangeArrowheads="1"/>
          </p:cNvSpPr>
          <p:nvPr/>
        </p:nvSpPr>
        <p:spPr bwMode="auto">
          <a:xfrm>
            <a:off x="2680971" y="5355233"/>
            <a:ext cx="940403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C000"/>
                </a:solidFill>
                <a:effectLst/>
                <a:latin typeface="SimSun-ExtB" panose="02010609060101010101" pitchFamily="49" charset="-122"/>
                <a:ea typeface="SimSun-ExtB" panose="02010609060101010101" pitchFamily="49" charset="-122"/>
              </a:rPr>
              <a:t>This code fills missing values in a specific column with the most frequent value and checks for remaining missing values in the </a:t>
            </a:r>
            <a:r>
              <a:rPr kumimoji="0" lang="en-US" altLang="en-US" sz="2000" b="0" i="0" u="none" strike="noStrike" cap="none" normalizeH="0" baseline="0" dirty="0" err="1">
                <a:ln>
                  <a:noFill/>
                </a:ln>
                <a:solidFill>
                  <a:srgbClr val="FFC000"/>
                </a:solidFill>
                <a:effectLst/>
                <a:latin typeface="SimSun-ExtB" panose="02010609060101010101" pitchFamily="49" charset="-122"/>
                <a:ea typeface="SimSun-ExtB" panose="02010609060101010101" pitchFamily="49" charset="-122"/>
              </a:rPr>
              <a:t>DataFrame</a:t>
            </a:r>
            <a:r>
              <a:rPr kumimoji="0" lang="en-US" altLang="en-US" sz="2000" b="0" i="0" u="none" strike="noStrike" cap="none" normalizeH="0" baseline="0" dirty="0">
                <a:ln>
                  <a:noFill/>
                </a:ln>
                <a:solidFill>
                  <a:srgbClr val="FFC000"/>
                </a:solidFill>
                <a:effectLst/>
                <a:latin typeface="SimSun-ExtB" panose="02010609060101010101" pitchFamily="49" charset="-122"/>
                <a:ea typeface="SimSun-ExtB" panose="02010609060101010101" pitchFamily="49" charset="-122"/>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solidFill>
              <a:latin typeface="SimSun-ExtB" panose="02010609060101010101" pitchFamily="49" charset="-122"/>
              <a:ea typeface="SimSun-ExtB"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291938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3" name="Picture 2">
            <a:extLst>
              <a:ext uri="{FF2B5EF4-FFF2-40B4-BE49-F238E27FC236}">
                <a16:creationId xmlns:a16="http://schemas.microsoft.com/office/drawing/2014/main" id="{C3CFA1A3-EEDC-360A-8CDE-45C88DC4CF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14370" y="1331678"/>
            <a:ext cx="7860846" cy="43900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28596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5" name="Picture 4">
            <a:extLst>
              <a:ext uri="{FF2B5EF4-FFF2-40B4-BE49-F238E27FC236}">
                <a16:creationId xmlns:a16="http://schemas.microsoft.com/office/drawing/2014/main" id="{EDBB2CD7-C34A-0278-D15B-339131E691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86125" y="1129213"/>
            <a:ext cx="7922079" cy="45995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92521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7" name="Picture 6">
            <a:extLst>
              <a:ext uri="{FF2B5EF4-FFF2-40B4-BE49-F238E27FC236}">
                <a16:creationId xmlns:a16="http://schemas.microsoft.com/office/drawing/2014/main" id="{62804441-9680-947B-AB8E-3D188C321D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04845" y="1439404"/>
            <a:ext cx="8182973" cy="43931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782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3" name="Picture 2">
            <a:extLst>
              <a:ext uri="{FF2B5EF4-FFF2-40B4-BE49-F238E27FC236}">
                <a16:creationId xmlns:a16="http://schemas.microsoft.com/office/drawing/2014/main" id="{E94C38B8-1B4B-A913-494A-79FD4EE0EC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33304" y="1310008"/>
            <a:ext cx="8550819" cy="441982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4892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86690" y="-2167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pic>
        <p:nvPicPr>
          <p:cNvPr id="5" name="Picture 4">
            <a:extLst>
              <a:ext uri="{FF2B5EF4-FFF2-40B4-BE49-F238E27FC236}">
                <a16:creationId xmlns:a16="http://schemas.microsoft.com/office/drawing/2014/main" id="{51D60A84-808F-9194-29E4-63B58DA451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14370" y="1304515"/>
            <a:ext cx="8160748" cy="44198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2194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240790" y="2277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1794827"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2165985" y="10835"/>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60" y="5144095"/>
              <a:ext cx="1064260" cy="1064260"/>
            </a:xfrm>
            <a:prstGeom prst="rect">
              <a:avLst/>
            </a:prstGeom>
          </p:spPr>
        </p:pic>
      </p:grpSp>
    </p:spTree>
    <p:extLst>
      <p:ext uri="{BB962C8B-B14F-4D97-AF65-F5344CB8AC3E}">
        <p14:creationId xmlns:p14="http://schemas.microsoft.com/office/powerpoint/2010/main" val="55985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2" name="TextBox 1">
            <a:extLst>
              <a:ext uri="{FF2B5EF4-FFF2-40B4-BE49-F238E27FC236}">
                <a16:creationId xmlns:a16="http://schemas.microsoft.com/office/drawing/2014/main" id="{CD7D6DF1-5EF1-4787-5961-7CC588108963}"/>
              </a:ext>
            </a:extLst>
          </p:cNvPr>
          <p:cNvSpPr txBox="1"/>
          <p:nvPr/>
        </p:nvSpPr>
        <p:spPr>
          <a:xfrm>
            <a:off x="3968930" y="1085461"/>
            <a:ext cx="7663543" cy="5016758"/>
          </a:xfrm>
          <a:prstGeom prst="rect">
            <a:avLst/>
          </a:prstGeom>
          <a:noFill/>
        </p:spPr>
        <p:txBody>
          <a:bodyPr wrap="square" rtlCol="0">
            <a:spAutoFit/>
          </a:bodyPr>
          <a:lstStyle/>
          <a:p>
            <a:r>
              <a:rPr lang="en-IN" sz="2000" dirty="0">
                <a:solidFill>
                  <a:srgbClr val="00B050"/>
                </a:solidFill>
              </a:rPr>
              <a:t>import</a:t>
            </a:r>
            <a:r>
              <a:rPr lang="en-IN" sz="2000" dirty="0"/>
              <a:t> </a:t>
            </a:r>
            <a:r>
              <a:rPr lang="en-IN" sz="2000" dirty="0" err="1">
                <a:solidFill>
                  <a:schemeClr val="bg1"/>
                </a:solidFill>
              </a:rPr>
              <a:t>plotly.express</a:t>
            </a:r>
            <a:r>
              <a:rPr lang="en-IN" sz="2000" dirty="0">
                <a:solidFill>
                  <a:schemeClr val="bg1"/>
                </a:solidFill>
              </a:rPr>
              <a:t> </a:t>
            </a:r>
            <a:r>
              <a:rPr lang="en-IN" sz="2000" dirty="0">
                <a:solidFill>
                  <a:srgbClr val="00B050"/>
                </a:solidFill>
              </a:rPr>
              <a:t>as</a:t>
            </a:r>
            <a:r>
              <a:rPr lang="en-IN" sz="2000" dirty="0"/>
              <a:t> </a:t>
            </a:r>
            <a:r>
              <a:rPr lang="en-IN" sz="2000" dirty="0" err="1"/>
              <a:t>px</a:t>
            </a:r>
            <a:endParaRPr lang="en-IN" sz="2000" dirty="0"/>
          </a:p>
          <a:p>
            <a:endParaRPr lang="en-IN" sz="2000" dirty="0"/>
          </a:p>
          <a:p>
            <a:r>
              <a:rPr lang="en-IN" sz="2000" dirty="0">
                <a:solidFill>
                  <a:schemeClr val="accent5">
                    <a:lumMod val="60000"/>
                    <a:lumOff val="40000"/>
                  </a:schemeClr>
                </a:solidFill>
              </a:rPr>
              <a:t># Select columns for years and variables</a:t>
            </a:r>
          </a:p>
          <a:p>
            <a:r>
              <a:rPr lang="en-IN" sz="2000" dirty="0">
                <a:solidFill>
                  <a:schemeClr val="bg1"/>
                </a:solidFill>
              </a:rPr>
              <a:t>years</a:t>
            </a:r>
            <a:r>
              <a:rPr lang="en-IN" sz="2000" dirty="0"/>
              <a:t> = </a:t>
            </a:r>
            <a:r>
              <a:rPr lang="en-IN" sz="2000" dirty="0">
                <a:solidFill>
                  <a:srgbClr val="FF0000"/>
                </a:solidFill>
              </a:rPr>
              <a:t>['2016', '2017', '2018', '2019']</a:t>
            </a:r>
          </a:p>
          <a:p>
            <a:r>
              <a:rPr lang="en-IN" sz="2000" dirty="0">
                <a:solidFill>
                  <a:schemeClr val="bg1"/>
                </a:solidFill>
              </a:rPr>
              <a:t>variables</a:t>
            </a:r>
            <a:r>
              <a:rPr lang="en-IN" sz="2000" dirty="0"/>
              <a:t> = </a:t>
            </a:r>
            <a:r>
              <a:rPr lang="en-IN" sz="2000" dirty="0" err="1">
                <a:solidFill>
                  <a:schemeClr val="bg1"/>
                </a:solidFill>
              </a:rPr>
              <a:t>Data.columns</a:t>
            </a:r>
            <a:r>
              <a:rPr lang="en-IN" sz="2000" dirty="0"/>
              <a:t>[</a:t>
            </a:r>
            <a:r>
              <a:rPr lang="en-IN" sz="2000" dirty="0">
                <a:solidFill>
                  <a:schemeClr val="accent5">
                    <a:lumMod val="60000"/>
                    <a:lumOff val="40000"/>
                  </a:schemeClr>
                </a:solidFill>
              </a:rPr>
              <a:t>1:5</a:t>
            </a:r>
            <a:r>
              <a:rPr lang="en-IN" sz="2000" dirty="0"/>
              <a:t>]  </a:t>
            </a:r>
            <a:r>
              <a:rPr lang="en-IN" sz="2000" dirty="0">
                <a:solidFill>
                  <a:schemeClr val="accent5">
                    <a:lumMod val="60000"/>
                    <a:lumOff val="40000"/>
                  </a:schemeClr>
                </a:solidFill>
              </a:rPr>
              <a:t># Columns for the four years</a:t>
            </a:r>
          </a:p>
          <a:p>
            <a:endParaRPr lang="en-IN" sz="2000" dirty="0"/>
          </a:p>
          <a:p>
            <a:r>
              <a:rPr lang="en-IN" sz="2000" dirty="0">
                <a:solidFill>
                  <a:schemeClr val="accent5">
                    <a:lumMod val="60000"/>
                    <a:lumOff val="40000"/>
                  </a:schemeClr>
                </a:solidFill>
              </a:rPr>
              <a:t># Melt the </a:t>
            </a:r>
            <a:r>
              <a:rPr lang="en-IN" sz="2000" dirty="0" err="1">
                <a:solidFill>
                  <a:schemeClr val="accent5">
                    <a:lumMod val="60000"/>
                    <a:lumOff val="40000"/>
                  </a:schemeClr>
                </a:solidFill>
              </a:rPr>
              <a:t>DataFrame</a:t>
            </a:r>
            <a:r>
              <a:rPr lang="en-IN" sz="2000" dirty="0">
                <a:solidFill>
                  <a:schemeClr val="accent5">
                    <a:lumMod val="60000"/>
                    <a:lumOff val="40000"/>
                  </a:schemeClr>
                </a:solidFill>
              </a:rPr>
              <a:t> to create a long-form representation</a:t>
            </a:r>
          </a:p>
          <a:p>
            <a:r>
              <a:rPr lang="en-IN" sz="2000" dirty="0" err="1">
                <a:solidFill>
                  <a:schemeClr val="bg1"/>
                </a:solidFill>
              </a:rPr>
              <a:t>melted_Data</a:t>
            </a:r>
            <a:r>
              <a:rPr lang="en-IN" sz="2000" dirty="0">
                <a:solidFill>
                  <a:schemeClr val="bg1"/>
                </a:solidFill>
              </a:rPr>
              <a:t> </a:t>
            </a:r>
            <a:r>
              <a:rPr lang="en-IN" sz="2000" dirty="0"/>
              <a:t>= </a:t>
            </a:r>
            <a:r>
              <a:rPr lang="en-IN" sz="2000" dirty="0" err="1">
                <a:solidFill>
                  <a:schemeClr val="bg1"/>
                </a:solidFill>
              </a:rPr>
              <a:t>Data.melt</a:t>
            </a:r>
            <a:r>
              <a:rPr lang="en-IN" sz="2000" dirty="0">
                <a:solidFill>
                  <a:schemeClr val="bg1"/>
                </a:solidFill>
              </a:rPr>
              <a:t>(</a:t>
            </a:r>
            <a:r>
              <a:rPr lang="en-IN" sz="2000" dirty="0" err="1">
                <a:solidFill>
                  <a:schemeClr val="bg1"/>
                </a:solidFill>
              </a:rPr>
              <a:t>id_vars</a:t>
            </a:r>
            <a:r>
              <a:rPr lang="en-IN" sz="2000" dirty="0"/>
              <a:t>=</a:t>
            </a:r>
            <a:r>
              <a:rPr lang="en-IN" sz="2000" dirty="0">
                <a:solidFill>
                  <a:srgbClr val="FF0000"/>
                </a:solidFill>
              </a:rPr>
              <a:t>'States/UTs</a:t>
            </a:r>
            <a:r>
              <a:rPr lang="en-IN" sz="2000" dirty="0"/>
              <a:t>', </a:t>
            </a:r>
            <a:r>
              <a:rPr lang="en-IN" sz="2000" dirty="0" err="1">
                <a:solidFill>
                  <a:schemeClr val="bg1"/>
                </a:solidFill>
              </a:rPr>
              <a:t>value_vars</a:t>
            </a:r>
            <a:r>
              <a:rPr lang="en-IN" sz="2000" dirty="0"/>
              <a:t>=</a:t>
            </a:r>
            <a:r>
              <a:rPr lang="en-IN" sz="2000" dirty="0">
                <a:solidFill>
                  <a:srgbClr val="FF0000"/>
                </a:solidFill>
              </a:rPr>
              <a:t>variables</a:t>
            </a:r>
            <a:r>
              <a:rPr lang="en-IN" sz="2000" dirty="0"/>
              <a:t>,</a:t>
            </a:r>
          </a:p>
          <a:p>
            <a:r>
              <a:rPr lang="en-IN" sz="2000" dirty="0">
                <a:solidFill>
                  <a:schemeClr val="bg1"/>
                </a:solidFill>
              </a:rPr>
              <a:t>                    </a:t>
            </a:r>
            <a:r>
              <a:rPr lang="en-IN" sz="2000" dirty="0" err="1">
                <a:solidFill>
                  <a:schemeClr val="bg1"/>
                </a:solidFill>
              </a:rPr>
              <a:t>var_name</a:t>
            </a:r>
            <a:r>
              <a:rPr lang="en-IN" sz="2000" dirty="0"/>
              <a:t>='</a:t>
            </a:r>
            <a:r>
              <a:rPr lang="en-IN" sz="2000" dirty="0">
                <a:solidFill>
                  <a:srgbClr val="FF0000"/>
                </a:solidFill>
              </a:rPr>
              <a:t>Year</a:t>
            </a:r>
            <a:r>
              <a:rPr lang="en-IN" sz="2000" dirty="0"/>
              <a:t>', </a:t>
            </a:r>
            <a:r>
              <a:rPr lang="en-IN" sz="2000" dirty="0" err="1">
                <a:solidFill>
                  <a:schemeClr val="bg1"/>
                </a:solidFill>
              </a:rPr>
              <a:t>value_name</a:t>
            </a:r>
            <a:r>
              <a:rPr lang="en-IN" sz="2000" dirty="0"/>
              <a:t>='</a:t>
            </a:r>
            <a:r>
              <a:rPr lang="en-IN" sz="2000" dirty="0">
                <a:solidFill>
                  <a:srgbClr val="FF0000"/>
                </a:solidFill>
              </a:rPr>
              <a:t>Value</a:t>
            </a:r>
            <a:r>
              <a:rPr lang="en-IN" sz="2000" dirty="0"/>
              <a:t>')</a:t>
            </a:r>
          </a:p>
          <a:p>
            <a:endParaRPr lang="en-IN" sz="2000" dirty="0"/>
          </a:p>
          <a:p>
            <a:r>
              <a:rPr lang="en-IN" sz="2000" dirty="0">
                <a:solidFill>
                  <a:schemeClr val="accent5">
                    <a:lumMod val="60000"/>
                    <a:lumOff val="40000"/>
                  </a:schemeClr>
                </a:solidFill>
              </a:rPr>
              <a:t># Create a bar plot using </a:t>
            </a:r>
            <a:r>
              <a:rPr lang="en-IN" sz="2000" dirty="0" err="1">
                <a:solidFill>
                  <a:schemeClr val="accent5">
                    <a:lumMod val="60000"/>
                    <a:lumOff val="40000"/>
                  </a:schemeClr>
                </a:solidFill>
              </a:rPr>
              <a:t>Plotly</a:t>
            </a:r>
            <a:endParaRPr lang="en-IN" sz="2000" dirty="0">
              <a:solidFill>
                <a:schemeClr val="accent5">
                  <a:lumMod val="60000"/>
                  <a:lumOff val="40000"/>
                </a:schemeClr>
              </a:solidFill>
            </a:endParaRPr>
          </a:p>
          <a:p>
            <a:r>
              <a:rPr lang="en-IN" sz="2000" dirty="0">
                <a:solidFill>
                  <a:schemeClr val="bg1"/>
                </a:solidFill>
              </a:rPr>
              <a:t>fig</a:t>
            </a:r>
            <a:r>
              <a:rPr lang="en-IN" sz="2000" dirty="0"/>
              <a:t> = </a:t>
            </a:r>
            <a:r>
              <a:rPr lang="en-IN" sz="2000" dirty="0" err="1">
                <a:solidFill>
                  <a:schemeClr val="bg1"/>
                </a:solidFill>
              </a:rPr>
              <a:t>px.bar</a:t>
            </a:r>
            <a:r>
              <a:rPr lang="en-IN" sz="2000" dirty="0">
                <a:solidFill>
                  <a:schemeClr val="bg1"/>
                </a:solidFill>
              </a:rPr>
              <a:t>(</a:t>
            </a:r>
            <a:r>
              <a:rPr lang="en-IN" sz="2000" dirty="0" err="1">
                <a:solidFill>
                  <a:schemeClr val="bg1"/>
                </a:solidFill>
              </a:rPr>
              <a:t>melted_Data</a:t>
            </a:r>
            <a:r>
              <a:rPr lang="en-IN" sz="2000" dirty="0">
                <a:solidFill>
                  <a:schemeClr val="bg1"/>
                </a:solidFill>
              </a:rPr>
              <a:t>, x</a:t>
            </a:r>
            <a:r>
              <a:rPr lang="en-IN" sz="2000" dirty="0"/>
              <a:t>=</a:t>
            </a:r>
            <a:r>
              <a:rPr lang="en-IN" sz="2000" dirty="0">
                <a:solidFill>
                  <a:srgbClr val="FF0000"/>
                </a:solidFill>
              </a:rPr>
              <a:t>'States/UTs</a:t>
            </a:r>
            <a:r>
              <a:rPr lang="en-IN" sz="2000" dirty="0"/>
              <a:t>', </a:t>
            </a:r>
            <a:r>
              <a:rPr lang="en-IN" sz="2000" dirty="0">
                <a:solidFill>
                  <a:schemeClr val="bg1"/>
                </a:solidFill>
              </a:rPr>
              <a:t>y</a:t>
            </a:r>
            <a:r>
              <a:rPr lang="en-IN" sz="2000" dirty="0"/>
              <a:t>='</a:t>
            </a:r>
            <a:r>
              <a:rPr lang="en-IN" sz="2000" dirty="0">
                <a:solidFill>
                  <a:srgbClr val="FF0000"/>
                </a:solidFill>
              </a:rPr>
              <a:t>Value</a:t>
            </a:r>
            <a:r>
              <a:rPr lang="en-IN" sz="2000" dirty="0"/>
              <a:t>', </a:t>
            </a:r>
            <a:r>
              <a:rPr lang="en-IN" sz="2000" dirty="0" err="1">
                <a:solidFill>
                  <a:schemeClr val="bg1"/>
                </a:solidFill>
              </a:rPr>
              <a:t>color</a:t>
            </a:r>
            <a:r>
              <a:rPr lang="en-IN" sz="2000" dirty="0"/>
              <a:t>=</a:t>
            </a:r>
            <a:r>
              <a:rPr lang="en-IN" sz="2000" dirty="0">
                <a:solidFill>
                  <a:srgbClr val="FF0000"/>
                </a:solidFill>
              </a:rPr>
              <a:t>'Year'</a:t>
            </a:r>
            <a:r>
              <a:rPr lang="en-IN" sz="2000" dirty="0"/>
              <a:t>,</a:t>
            </a:r>
          </a:p>
          <a:p>
            <a:r>
              <a:rPr lang="en-IN" sz="2000" dirty="0"/>
              <a:t>             </a:t>
            </a:r>
            <a:r>
              <a:rPr lang="en-IN" sz="2000" dirty="0">
                <a:solidFill>
                  <a:schemeClr val="bg1"/>
                </a:solidFill>
              </a:rPr>
              <a:t>labels</a:t>
            </a:r>
            <a:r>
              <a:rPr lang="en-IN" sz="2000" dirty="0"/>
              <a:t>={</a:t>
            </a:r>
            <a:r>
              <a:rPr lang="en-IN" sz="2000" dirty="0">
                <a:solidFill>
                  <a:srgbClr val="FF0000"/>
                </a:solidFill>
              </a:rPr>
              <a:t>'Value': 'Value', 'States/UTs': 'States/UTs</a:t>
            </a:r>
            <a:r>
              <a:rPr lang="en-IN" sz="2000" dirty="0"/>
              <a:t>'},</a:t>
            </a:r>
          </a:p>
          <a:p>
            <a:r>
              <a:rPr lang="en-IN" sz="2000" dirty="0"/>
              <a:t>             </a:t>
            </a:r>
            <a:r>
              <a:rPr lang="en-IN" sz="2000" dirty="0">
                <a:solidFill>
                  <a:schemeClr val="bg1"/>
                </a:solidFill>
              </a:rPr>
              <a:t>title</a:t>
            </a:r>
            <a:r>
              <a:rPr lang="en-IN" sz="2000" dirty="0"/>
              <a:t>=</a:t>
            </a:r>
            <a:r>
              <a:rPr lang="en-IN" sz="2000" dirty="0">
                <a:solidFill>
                  <a:srgbClr val="FF0000"/>
                </a:solidFill>
              </a:rPr>
              <a:t>'Variables Over the Years</a:t>
            </a:r>
            <a:r>
              <a:rPr lang="en-IN" sz="2000" dirty="0"/>
              <a:t>')</a:t>
            </a:r>
          </a:p>
          <a:p>
            <a:r>
              <a:rPr lang="en-IN" sz="2000" dirty="0" err="1">
                <a:solidFill>
                  <a:schemeClr val="bg1"/>
                </a:solidFill>
              </a:rPr>
              <a:t>fig.update_layout</a:t>
            </a:r>
            <a:r>
              <a:rPr lang="en-IN" sz="2000" dirty="0">
                <a:solidFill>
                  <a:schemeClr val="bg1"/>
                </a:solidFill>
              </a:rPr>
              <a:t>(</a:t>
            </a:r>
            <a:r>
              <a:rPr lang="en-IN" sz="2000" dirty="0" err="1">
                <a:solidFill>
                  <a:schemeClr val="bg1"/>
                </a:solidFill>
              </a:rPr>
              <a:t>xaxis_title</a:t>
            </a:r>
            <a:r>
              <a:rPr lang="en-IN" sz="2000" dirty="0"/>
              <a:t>=</a:t>
            </a:r>
            <a:r>
              <a:rPr lang="en-IN" sz="2000" dirty="0">
                <a:solidFill>
                  <a:srgbClr val="FF0000"/>
                </a:solidFill>
              </a:rPr>
              <a:t>'States/UTs</a:t>
            </a:r>
            <a:r>
              <a:rPr lang="en-IN" sz="2000" dirty="0"/>
              <a:t>', </a:t>
            </a:r>
            <a:r>
              <a:rPr lang="en-IN" sz="2000" dirty="0" err="1">
                <a:solidFill>
                  <a:schemeClr val="bg1"/>
                </a:solidFill>
              </a:rPr>
              <a:t>yaxis_title</a:t>
            </a:r>
            <a:r>
              <a:rPr lang="en-IN" sz="2000" dirty="0"/>
              <a:t>='</a:t>
            </a:r>
            <a:r>
              <a:rPr lang="en-IN" sz="2000" dirty="0">
                <a:solidFill>
                  <a:srgbClr val="FF0000"/>
                </a:solidFill>
              </a:rPr>
              <a:t>Value</a:t>
            </a:r>
            <a:r>
              <a:rPr lang="en-IN" sz="2000" dirty="0"/>
              <a:t>')</a:t>
            </a:r>
          </a:p>
          <a:p>
            <a:r>
              <a:rPr lang="en-IN" sz="2000" dirty="0" err="1">
                <a:solidFill>
                  <a:schemeClr val="bg1"/>
                </a:solidFill>
              </a:rPr>
              <a:t>fig.show</a:t>
            </a:r>
            <a:r>
              <a:rPr lang="en-IN" sz="2000" dirty="0">
                <a:solidFill>
                  <a:schemeClr val="bg1"/>
                </a:solidFill>
              </a:rPr>
              <a:t>()</a:t>
            </a:r>
          </a:p>
        </p:txBody>
      </p:sp>
      <p:sp>
        <p:nvSpPr>
          <p:cNvPr id="4" name="TextBox 3">
            <a:extLst>
              <a:ext uri="{FF2B5EF4-FFF2-40B4-BE49-F238E27FC236}">
                <a16:creationId xmlns:a16="http://schemas.microsoft.com/office/drawing/2014/main" id="{46AA0BAF-6EFA-C6CE-C00F-B75A34E82E5B}"/>
              </a:ext>
            </a:extLst>
          </p:cNvPr>
          <p:cNvSpPr txBox="1"/>
          <p:nvPr/>
        </p:nvSpPr>
        <p:spPr>
          <a:xfrm>
            <a:off x="2971800" y="355671"/>
            <a:ext cx="8813799" cy="400110"/>
          </a:xfrm>
          <a:prstGeom prst="rect">
            <a:avLst/>
          </a:prstGeom>
          <a:noFill/>
        </p:spPr>
        <p:txBody>
          <a:bodyPr wrap="square" rtlCol="0">
            <a:spAutoFit/>
          </a:bodyPr>
          <a:lstStyle/>
          <a:p>
            <a:r>
              <a:rPr lang="en-IN" sz="2000" b="1" u="sng" dirty="0">
                <a:latin typeface="Copperplate Gothic Bold" panose="020E0705020206020404" pitchFamily="34" charset="0"/>
              </a:rPr>
              <a:t>Code to implement </a:t>
            </a:r>
            <a:r>
              <a:rPr lang="en-IN" sz="2000" b="1" u="sng" dirty="0" err="1">
                <a:latin typeface="Copperplate Gothic Bold" panose="020E0705020206020404" pitchFamily="34" charset="0"/>
              </a:rPr>
              <a:t>no.of</a:t>
            </a:r>
            <a:r>
              <a:rPr lang="en-IN" sz="2000" b="1" u="sng" dirty="0">
                <a:latin typeface="Copperplate Gothic Bold" panose="020E0705020206020404" pitchFamily="34" charset="0"/>
              </a:rPr>
              <a:t> accidents every year in bar graph</a:t>
            </a:r>
          </a:p>
        </p:txBody>
      </p:sp>
    </p:spTree>
    <p:extLst>
      <p:ext uri="{BB962C8B-B14F-4D97-AF65-F5344CB8AC3E}">
        <p14:creationId xmlns:p14="http://schemas.microsoft.com/office/powerpoint/2010/main" val="2718483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ED4ECF-E777-01F3-2B2C-AFBD71509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445FBF3-95E6-130A-C184-C69A18CDF3EE}"/>
              </a:ext>
            </a:extLst>
          </p:cNvPr>
          <p:cNvSpPr txBox="1"/>
          <p:nvPr/>
        </p:nvSpPr>
        <p:spPr>
          <a:xfrm>
            <a:off x="2451677" y="-5417"/>
            <a:ext cx="7598228" cy="6863417"/>
          </a:xfrm>
          <a:prstGeom prst="rect">
            <a:avLst/>
          </a:prstGeom>
          <a:noFill/>
        </p:spPr>
        <p:txBody>
          <a:bodyPr wrap="square" rtlCol="0">
            <a:spAutoFit/>
          </a:bodyPr>
          <a:lstStyle/>
          <a:p>
            <a:pPr algn="ctr"/>
            <a:r>
              <a:rPr lang="en-IN" sz="8800" b="1" u="sng" dirty="0">
                <a:solidFill>
                  <a:schemeClr val="tx1">
                    <a:lumMod val="95000"/>
                    <a:lumOff val="5000"/>
                  </a:schemeClr>
                </a:solidFill>
                <a:latin typeface="Algerian" panose="04020705040A02060702" pitchFamily="82" charset="0"/>
              </a:rPr>
              <a:t>title</a:t>
            </a:r>
          </a:p>
          <a:p>
            <a:pPr algn="ctr"/>
            <a:r>
              <a:rPr lang="en-IN" sz="8800" dirty="0">
                <a:solidFill>
                  <a:schemeClr val="bg1"/>
                </a:solidFill>
                <a:latin typeface="Algerian" panose="04020705040A02060702" pitchFamily="82" charset="0"/>
              </a:rPr>
              <a:t>Road accidents in </a:t>
            </a:r>
            <a:r>
              <a:rPr lang="en-IN" sz="8800" dirty="0" err="1">
                <a:solidFill>
                  <a:schemeClr val="bg1"/>
                </a:solidFill>
                <a:latin typeface="Algerian" panose="04020705040A02060702" pitchFamily="82" charset="0"/>
              </a:rPr>
              <a:t>india</a:t>
            </a:r>
            <a:r>
              <a:rPr lang="en-IN" sz="8800" dirty="0">
                <a:solidFill>
                  <a:schemeClr val="bg1"/>
                </a:solidFill>
                <a:latin typeface="Algerian" panose="04020705040A02060702" pitchFamily="82" charset="0"/>
              </a:rPr>
              <a:t> </a:t>
            </a:r>
          </a:p>
          <a:p>
            <a:pPr algn="ctr"/>
            <a:r>
              <a:rPr lang="en-IN" sz="8800" dirty="0">
                <a:solidFill>
                  <a:schemeClr val="bg1"/>
                </a:solidFill>
                <a:latin typeface="Algerian" panose="04020705040A02060702" pitchFamily="82" charset="0"/>
              </a:rPr>
              <a:t>2016-2019</a:t>
            </a:r>
          </a:p>
        </p:txBody>
      </p:sp>
      <p:sp>
        <p:nvSpPr>
          <p:cNvPr id="10" name="Rectangle 9">
            <a:extLst>
              <a:ext uri="{FF2B5EF4-FFF2-40B4-BE49-F238E27FC236}">
                <a16:creationId xmlns:a16="http://schemas.microsoft.com/office/drawing/2014/main" id="{989FB041-548D-D13E-7493-BDFD69F8EBFC}"/>
              </a:ext>
            </a:extLst>
          </p:cNvPr>
          <p:cNvSpPr/>
          <p:nvPr/>
        </p:nvSpPr>
        <p:spPr>
          <a:xfrm>
            <a:off x="0" y="0"/>
            <a:ext cx="12192000"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0768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3" name="TextBox 2">
            <a:extLst>
              <a:ext uri="{FF2B5EF4-FFF2-40B4-BE49-F238E27FC236}">
                <a16:creationId xmlns:a16="http://schemas.microsoft.com/office/drawing/2014/main" id="{F832B717-7ED0-F383-47EC-D1B47A8041CC}"/>
              </a:ext>
            </a:extLst>
          </p:cNvPr>
          <p:cNvSpPr txBox="1"/>
          <p:nvPr/>
        </p:nvSpPr>
        <p:spPr>
          <a:xfrm>
            <a:off x="5573486" y="141514"/>
            <a:ext cx="8950688" cy="461665"/>
          </a:xfrm>
          <a:prstGeom prst="rect">
            <a:avLst/>
          </a:prstGeom>
          <a:noFill/>
        </p:spPr>
        <p:txBody>
          <a:bodyPr wrap="square" rtlCol="0">
            <a:spAutoFit/>
          </a:bodyPr>
          <a:lstStyle/>
          <a:p>
            <a:r>
              <a:rPr lang="en-IN" sz="2400" b="1" u="sng" dirty="0">
                <a:latin typeface="Copperplate Gothic Bold" panose="020E0705020206020404" pitchFamily="34" charset="0"/>
              </a:rPr>
              <a:t>Overview &amp; output</a:t>
            </a:r>
          </a:p>
        </p:txBody>
      </p:sp>
      <p:sp>
        <p:nvSpPr>
          <p:cNvPr id="7" name="Rectangle 2">
            <a:extLst>
              <a:ext uri="{FF2B5EF4-FFF2-40B4-BE49-F238E27FC236}">
                <a16:creationId xmlns:a16="http://schemas.microsoft.com/office/drawing/2014/main" id="{0B96DB37-E8A5-B9C3-A665-AD80B6A47319}"/>
              </a:ext>
            </a:extLst>
          </p:cNvPr>
          <p:cNvSpPr>
            <a:spLocks noChangeArrowheads="1"/>
          </p:cNvSpPr>
          <p:nvPr/>
        </p:nvSpPr>
        <p:spPr bwMode="auto">
          <a:xfrm>
            <a:off x="2946401" y="861893"/>
            <a:ext cx="8637857" cy="22775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mn-lt"/>
              </a:rPr>
              <a:t>The given code creates a bar plot using </a:t>
            </a:r>
            <a:r>
              <a:rPr kumimoji="0" lang="en-US" altLang="en-US" b="0" i="0" u="none" strike="noStrike" cap="none" normalizeH="0" baseline="0" dirty="0" err="1">
                <a:ln>
                  <a:noFill/>
                </a:ln>
                <a:solidFill>
                  <a:schemeClr val="bg1"/>
                </a:solidFill>
                <a:effectLst/>
                <a:latin typeface="+mn-lt"/>
              </a:rPr>
              <a:t>Plotly</a:t>
            </a:r>
            <a:r>
              <a:rPr kumimoji="0" lang="en-US" altLang="en-US" b="0" i="0" u="none" strike="noStrike" cap="none" normalizeH="0" baseline="0" dirty="0">
                <a:ln>
                  <a:noFill/>
                </a:ln>
                <a:solidFill>
                  <a:schemeClr val="bg1"/>
                </a:solidFill>
                <a:effectLst/>
                <a:latin typeface="+mn-lt"/>
              </a:rPr>
              <a:t> Express to visualize data over the years for different states or union territories (States/UTs). It starts by melting the </a:t>
            </a:r>
            <a:r>
              <a:rPr kumimoji="0" lang="en-US" altLang="en-US" b="0" i="0" u="none" strike="noStrike" cap="none" normalizeH="0" baseline="0" dirty="0" err="1">
                <a:ln>
                  <a:noFill/>
                </a:ln>
                <a:solidFill>
                  <a:schemeClr val="bg1"/>
                </a:solidFill>
                <a:effectLst/>
                <a:latin typeface="+mn-lt"/>
              </a:rPr>
              <a:t>DataFrame</a:t>
            </a:r>
            <a:r>
              <a:rPr kumimoji="0" lang="en-US" altLang="en-US" b="0" i="0" u="none" strike="noStrike" cap="none" normalizeH="0" baseline="0" dirty="0">
                <a:ln>
                  <a:noFill/>
                </a:ln>
                <a:solidFill>
                  <a:schemeClr val="bg1"/>
                </a:solidFill>
                <a:effectLst/>
                <a:latin typeface="+mn-lt"/>
              </a:rPr>
              <a:t> </a:t>
            </a:r>
            <a:r>
              <a:rPr kumimoji="0" lang="en-US" altLang="en-US" b="1" i="0" u="none" strike="noStrike" cap="none" normalizeH="0" baseline="0" dirty="0">
                <a:ln>
                  <a:noFill/>
                </a:ln>
                <a:solidFill>
                  <a:schemeClr val="bg1"/>
                </a:solidFill>
                <a:effectLst/>
                <a:latin typeface="+mn-lt"/>
              </a:rPr>
              <a:t>Data</a:t>
            </a:r>
            <a:r>
              <a:rPr kumimoji="0" lang="en-US" altLang="en-US" b="0" i="0" u="none" strike="noStrike" cap="none" normalizeH="0" baseline="0" dirty="0">
                <a:ln>
                  <a:noFill/>
                </a:ln>
                <a:solidFill>
                  <a:schemeClr val="bg1"/>
                </a:solidFill>
                <a:effectLst/>
                <a:latin typeface="+mn-lt"/>
              </a:rPr>
              <a:t> to create a long-form representation, which is helpful for creating certain types of plots. The melted data is then used to create a bar plot.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solidFill>
                  <a:schemeClr val="bg1"/>
                </a:solidFill>
                <a:latin typeface="+mn-lt"/>
              </a:rPr>
              <a:t>The x-axis will represent the States/UTs.</a:t>
            </a:r>
            <a:endParaRPr kumimoji="0" lang="en-US" altLang="en-US" b="0" i="0" u="none" strike="noStrike" cap="none" normalizeH="0" baseline="0" dirty="0">
              <a:ln>
                <a:noFill/>
              </a:ln>
              <a:solidFill>
                <a:schemeClr val="bg1"/>
              </a:solidFill>
              <a:effectLst/>
              <a:latin typeface="+mn-lt"/>
            </a:endParaRPr>
          </a:p>
          <a:p>
            <a:pPr marL="285750" indent="-285750" algn="l">
              <a:buFont typeface="Arial" panose="020B0604020202020204" pitchFamily="34" charset="0"/>
              <a:buChar char="•"/>
            </a:pPr>
            <a:r>
              <a:rPr lang="en-US" b="0" i="0" dirty="0">
                <a:solidFill>
                  <a:schemeClr val="bg1"/>
                </a:solidFill>
                <a:effectLst/>
                <a:latin typeface="+mn-lt"/>
              </a:rPr>
              <a:t>The y-axis will represent the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mn-lt"/>
            </a:endParaRPr>
          </a:p>
        </p:txBody>
      </p:sp>
      <p:pic>
        <p:nvPicPr>
          <p:cNvPr id="9" name="Picture 8">
            <a:extLst>
              <a:ext uri="{FF2B5EF4-FFF2-40B4-BE49-F238E27FC236}">
                <a16:creationId xmlns:a16="http://schemas.microsoft.com/office/drawing/2014/main" id="{96A121F3-38FD-BD27-BE98-8370441A08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38221" y="3375209"/>
            <a:ext cx="7594534" cy="3037114"/>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1008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7" name="TextBox 6">
            <a:extLst>
              <a:ext uri="{FF2B5EF4-FFF2-40B4-BE49-F238E27FC236}">
                <a16:creationId xmlns:a16="http://schemas.microsoft.com/office/drawing/2014/main" id="{88FB69A7-0BCA-DA20-A4FB-0B451A6B6F4C}"/>
              </a:ext>
            </a:extLst>
          </p:cNvPr>
          <p:cNvSpPr txBox="1"/>
          <p:nvPr/>
        </p:nvSpPr>
        <p:spPr>
          <a:xfrm>
            <a:off x="4234543" y="0"/>
            <a:ext cx="6781800" cy="769441"/>
          </a:xfrm>
          <a:prstGeom prst="rect">
            <a:avLst/>
          </a:prstGeom>
          <a:noFill/>
        </p:spPr>
        <p:txBody>
          <a:bodyPr wrap="square" rtlCol="0">
            <a:spAutoFit/>
          </a:bodyPr>
          <a:lstStyle/>
          <a:p>
            <a:r>
              <a:rPr lang="en-US" sz="2400" b="1" i="0" u="sng" dirty="0">
                <a:solidFill>
                  <a:srgbClr val="000000"/>
                </a:solidFill>
                <a:effectLst/>
                <a:latin typeface="Helvetica Neue"/>
              </a:rPr>
              <a:t>Top 2 states with the most accidents</a:t>
            </a:r>
          </a:p>
          <a:p>
            <a:endParaRPr lang="en-IN" sz="2000" dirty="0">
              <a:latin typeface="Copperplate Gothic Bold" panose="020E0705020206020404" pitchFamily="34" charset="0"/>
            </a:endParaRPr>
          </a:p>
        </p:txBody>
      </p:sp>
      <p:sp>
        <p:nvSpPr>
          <p:cNvPr id="8" name="TextBox 7">
            <a:extLst>
              <a:ext uri="{FF2B5EF4-FFF2-40B4-BE49-F238E27FC236}">
                <a16:creationId xmlns:a16="http://schemas.microsoft.com/office/drawing/2014/main" id="{C3DF2190-E06C-3E6D-1B47-636494E60FF1}"/>
              </a:ext>
            </a:extLst>
          </p:cNvPr>
          <p:cNvSpPr txBox="1"/>
          <p:nvPr/>
        </p:nvSpPr>
        <p:spPr>
          <a:xfrm>
            <a:off x="2592705" y="384720"/>
            <a:ext cx="9758134" cy="6186309"/>
          </a:xfrm>
          <a:prstGeom prst="rect">
            <a:avLst/>
          </a:prstGeom>
          <a:noFill/>
        </p:spPr>
        <p:txBody>
          <a:bodyPr wrap="square" rtlCol="0">
            <a:spAutoFit/>
          </a:bodyPr>
          <a:lstStyle/>
          <a:p>
            <a:r>
              <a:rPr lang="en-US" dirty="0">
                <a:solidFill>
                  <a:schemeClr val="accent5">
                    <a:lumMod val="60000"/>
                    <a:lumOff val="40000"/>
                  </a:schemeClr>
                </a:solidFill>
              </a:rPr>
              <a:t># Calculate the total accidents for each state</a:t>
            </a:r>
          </a:p>
          <a:p>
            <a:r>
              <a:rPr lang="en-US" dirty="0">
                <a:solidFill>
                  <a:schemeClr val="bg1"/>
                </a:solidFill>
              </a:rPr>
              <a:t>Data[</a:t>
            </a:r>
            <a:r>
              <a:rPr lang="en-US" dirty="0">
                <a:solidFill>
                  <a:srgbClr val="FF0000"/>
                </a:solidFill>
              </a:rPr>
              <a:t>'</a:t>
            </a:r>
            <a:r>
              <a:rPr lang="en-US" dirty="0" err="1">
                <a:solidFill>
                  <a:srgbClr val="FF0000"/>
                </a:solidFill>
              </a:rPr>
              <a:t>Total_Accidents</a:t>
            </a:r>
            <a:r>
              <a:rPr lang="en-US" dirty="0">
                <a:solidFill>
                  <a:schemeClr val="bg1"/>
                </a:solidFill>
              </a:rPr>
              <a:t>'] = Data[[</a:t>
            </a:r>
            <a:r>
              <a:rPr lang="en-US" dirty="0">
                <a:solidFill>
                  <a:srgbClr val="FF0000"/>
                </a:solidFill>
              </a:rPr>
              <a:t>'State/UT-Wise Total Number of Road Accidents during 2016',</a:t>
            </a:r>
          </a:p>
          <a:p>
            <a:r>
              <a:rPr lang="en-US" dirty="0">
                <a:solidFill>
                  <a:srgbClr val="FF0000"/>
                </a:solidFill>
              </a:rPr>
              <a:t>                            'State/UT-Wise Total Number of Road Accidents during 2017',</a:t>
            </a:r>
          </a:p>
          <a:p>
            <a:r>
              <a:rPr lang="en-US" dirty="0">
                <a:solidFill>
                  <a:srgbClr val="FF0000"/>
                </a:solidFill>
              </a:rPr>
              <a:t>                            'State/UT-Wise Total Number of Road Accidents during 2018',</a:t>
            </a:r>
          </a:p>
          <a:p>
            <a:r>
              <a:rPr lang="en-US" dirty="0">
                <a:solidFill>
                  <a:srgbClr val="FF0000"/>
                </a:solidFill>
              </a:rPr>
              <a:t>                            'State/UT-Wise Total Number of Road Accidents during 2019 - Numbers</a:t>
            </a:r>
            <a:r>
              <a:rPr lang="en-US" dirty="0">
                <a:solidFill>
                  <a:schemeClr val="bg1"/>
                </a:solidFill>
              </a:rPr>
              <a:t>']].sum(axis=1)</a:t>
            </a:r>
          </a:p>
          <a:p>
            <a:endParaRPr lang="en-US" dirty="0">
              <a:solidFill>
                <a:schemeClr val="bg1"/>
              </a:solidFill>
            </a:endParaRPr>
          </a:p>
          <a:p>
            <a:r>
              <a:rPr lang="en-US" dirty="0">
                <a:solidFill>
                  <a:schemeClr val="accent5">
                    <a:lumMod val="60000"/>
                    <a:lumOff val="40000"/>
                  </a:schemeClr>
                </a:solidFill>
              </a:rPr>
              <a:t># Get the top 2 states with the most accidents</a:t>
            </a:r>
          </a:p>
          <a:p>
            <a:r>
              <a:rPr lang="en-US" dirty="0" err="1">
                <a:solidFill>
                  <a:schemeClr val="bg1"/>
                </a:solidFill>
              </a:rPr>
              <a:t>top_states</a:t>
            </a:r>
            <a:r>
              <a:rPr lang="en-US" dirty="0">
                <a:solidFill>
                  <a:schemeClr val="bg1"/>
                </a:solidFill>
              </a:rPr>
              <a:t> = </a:t>
            </a:r>
            <a:r>
              <a:rPr lang="en-US" dirty="0" err="1">
                <a:solidFill>
                  <a:schemeClr val="bg1"/>
                </a:solidFill>
              </a:rPr>
              <a:t>Data.nlargest</a:t>
            </a:r>
            <a:r>
              <a:rPr lang="en-US" dirty="0">
                <a:solidFill>
                  <a:schemeClr val="bg1"/>
                </a:solidFill>
              </a:rPr>
              <a:t>(3, </a:t>
            </a:r>
            <a:r>
              <a:rPr lang="en-US" dirty="0">
                <a:solidFill>
                  <a:srgbClr val="FF0000"/>
                </a:solidFill>
              </a:rPr>
              <a:t>'</a:t>
            </a:r>
            <a:r>
              <a:rPr lang="en-US" dirty="0" err="1">
                <a:solidFill>
                  <a:srgbClr val="FF0000"/>
                </a:solidFill>
              </a:rPr>
              <a:t>Total_Accidents</a:t>
            </a:r>
            <a:r>
              <a:rPr lang="en-US" dirty="0">
                <a:solidFill>
                  <a:schemeClr val="bg1"/>
                </a:solidFill>
              </a:rPr>
              <a:t>')</a:t>
            </a:r>
          </a:p>
          <a:p>
            <a:endParaRPr lang="en-US" dirty="0">
              <a:solidFill>
                <a:schemeClr val="bg1"/>
              </a:solidFill>
            </a:endParaRPr>
          </a:p>
          <a:p>
            <a:r>
              <a:rPr lang="en-US" dirty="0">
                <a:solidFill>
                  <a:schemeClr val="accent5">
                    <a:lumMod val="60000"/>
                    <a:lumOff val="40000"/>
                  </a:schemeClr>
                </a:solidFill>
              </a:rPr>
              <a:t># Create plots using </a:t>
            </a:r>
            <a:r>
              <a:rPr lang="en-US" dirty="0" err="1">
                <a:solidFill>
                  <a:schemeClr val="accent5">
                    <a:lumMod val="60000"/>
                    <a:lumOff val="40000"/>
                  </a:schemeClr>
                </a:solidFill>
              </a:rPr>
              <a:t>Plotly</a:t>
            </a:r>
            <a:r>
              <a:rPr lang="en-US" dirty="0">
                <a:solidFill>
                  <a:schemeClr val="accent5">
                    <a:lumMod val="60000"/>
                    <a:lumOff val="40000"/>
                  </a:schemeClr>
                </a:solidFill>
              </a:rPr>
              <a:t> for the top 2 states</a:t>
            </a:r>
          </a:p>
          <a:p>
            <a:r>
              <a:rPr lang="en-US" dirty="0">
                <a:solidFill>
                  <a:srgbClr val="00B050"/>
                </a:solidFill>
              </a:rPr>
              <a:t>for</a:t>
            </a:r>
            <a:r>
              <a:rPr lang="en-US" dirty="0">
                <a:solidFill>
                  <a:schemeClr val="bg1"/>
                </a:solidFill>
              </a:rPr>
              <a:t> index, row </a:t>
            </a:r>
            <a:r>
              <a:rPr lang="en-US" dirty="0">
                <a:solidFill>
                  <a:srgbClr val="00B050"/>
                </a:solidFill>
              </a:rPr>
              <a:t>in</a:t>
            </a:r>
            <a:r>
              <a:rPr lang="en-US" dirty="0">
                <a:solidFill>
                  <a:schemeClr val="bg1"/>
                </a:solidFill>
              </a:rPr>
              <a:t> </a:t>
            </a:r>
            <a:r>
              <a:rPr lang="en-US" dirty="0" err="1">
                <a:solidFill>
                  <a:schemeClr val="bg1"/>
                </a:solidFill>
              </a:rPr>
              <a:t>top_states.iterrows</a:t>
            </a:r>
            <a:r>
              <a:rPr lang="en-US" dirty="0">
                <a:solidFill>
                  <a:schemeClr val="bg1"/>
                </a:solidFill>
              </a:rPr>
              <a:t>():</a:t>
            </a:r>
          </a:p>
          <a:p>
            <a:r>
              <a:rPr lang="en-US" dirty="0">
                <a:solidFill>
                  <a:schemeClr val="bg1"/>
                </a:solidFill>
              </a:rPr>
              <a:t>    </a:t>
            </a:r>
            <a:r>
              <a:rPr lang="en-US" dirty="0" err="1">
                <a:solidFill>
                  <a:schemeClr val="bg1"/>
                </a:solidFill>
              </a:rPr>
              <a:t>state_name</a:t>
            </a:r>
            <a:r>
              <a:rPr lang="en-US" dirty="0">
                <a:solidFill>
                  <a:schemeClr val="bg1"/>
                </a:solidFill>
              </a:rPr>
              <a:t> = row[</a:t>
            </a:r>
            <a:r>
              <a:rPr lang="en-US" dirty="0">
                <a:solidFill>
                  <a:srgbClr val="FF0000"/>
                </a:solidFill>
              </a:rPr>
              <a:t>'States/UTs</a:t>
            </a:r>
            <a:r>
              <a:rPr lang="en-US" dirty="0">
                <a:solidFill>
                  <a:schemeClr val="bg1"/>
                </a:solidFill>
              </a:rPr>
              <a:t>']</a:t>
            </a:r>
          </a:p>
          <a:p>
            <a:r>
              <a:rPr lang="en-US" dirty="0">
                <a:solidFill>
                  <a:schemeClr val="bg1"/>
                </a:solidFill>
              </a:rPr>
              <a:t>    years = [</a:t>
            </a:r>
            <a:r>
              <a:rPr lang="en-US" dirty="0">
                <a:solidFill>
                  <a:srgbClr val="FF0000"/>
                </a:solidFill>
              </a:rPr>
              <a:t>'2016', '2017', '2018', '2019</a:t>
            </a:r>
            <a:r>
              <a:rPr lang="en-US" dirty="0">
                <a:solidFill>
                  <a:schemeClr val="bg1"/>
                </a:solidFill>
              </a:rPr>
              <a:t>']</a:t>
            </a:r>
          </a:p>
          <a:p>
            <a:r>
              <a:rPr lang="en-US" dirty="0">
                <a:solidFill>
                  <a:schemeClr val="bg1"/>
                </a:solidFill>
              </a:rPr>
              <a:t>    accidents = row[[</a:t>
            </a:r>
            <a:r>
              <a:rPr lang="en-US" dirty="0">
                <a:solidFill>
                  <a:srgbClr val="FF0000"/>
                </a:solidFill>
              </a:rPr>
              <a:t>'State/UT-Wise Total Number of Road Accidents during 2016',</a:t>
            </a:r>
          </a:p>
          <a:p>
            <a:r>
              <a:rPr lang="en-US" dirty="0">
                <a:solidFill>
                  <a:srgbClr val="FF0000"/>
                </a:solidFill>
              </a:rPr>
              <a:t>                     'State/UT-Wise Total Number of Road Accidents during 2017',</a:t>
            </a:r>
          </a:p>
          <a:p>
            <a:r>
              <a:rPr lang="en-US" dirty="0">
                <a:solidFill>
                  <a:srgbClr val="FF0000"/>
                </a:solidFill>
              </a:rPr>
              <a:t>                     'State/UT-Wise Total Number of Road Accidents during 2018',</a:t>
            </a:r>
          </a:p>
          <a:p>
            <a:r>
              <a:rPr lang="en-US" dirty="0">
                <a:solidFill>
                  <a:srgbClr val="FF0000"/>
                </a:solidFill>
              </a:rPr>
              <a:t>                     'State/UT-Wise Total Number of Road Accidents during 2019 - Numbers</a:t>
            </a:r>
            <a:r>
              <a:rPr lang="en-US" dirty="0">
                <a:solidFill>
                  <a:schemeClr val="bg1"/>
                </a:solidFill>
              </a:rPr>
              <a:t>']]</a:t>
            </a:r>
          </a:p>
          <a:p>
            <a:endParaRPr lang="en-US" dirty="0">
              <a:solidFill>
                <a:schemeClr val="bg1"/>
              </a:solidFill>
            </a:endParaRPr>
          </a:p>
          <a:p>
            <a:r>
              <a:rPr lang="en-US" dirty="0">
                <a:solidFill>
                  <a:schemeClr val="bg1"/>
                </a:solidFill>
              </a:rPr>
              <a:t>    fig = </a:t>
            </a:r>
            <a:r>
              <a:rPr lang="en-US" dirty="0" err="1">
                <a:solidFill>
                  <a:schemeClr val="bg1"/>
                </a:solidFill>
              </a:rPr>
              <a:t>px.bar</a:t>
            </a:r>
            <a:r>
              <a:rPr lang="en-US" dirty="0">
                <a:solidFill>
                  <a:schemeClr val="bg1"/>
                </a:solidFill>
              </a:rPr>
              <a:t>(x=years, y=accidents, title=</a:t>
            </a:r>
            <a:r>
              <a:rPr lang="en-US" dirty="0" err="1">
                <a:solidFill>
                  <a:srgbClr val="FF0000"/>
                </a:solidFill>
              </a:rPr>
              <a:t>f"Accidents</a:t>
            </a:r>
            <a:r>
              <a:rPr lang="en-US" dirty="0">
                <a:solidFill>
                  <a:schemeClr val="bg1"/>
                </a:solidFill>
              </a:rPr>
              <a:t> </a:t>
            </a:r>
            <a:r>
              <a:rPr lang="en-US" dirty="0">
                <a:solidFill>
                  <a:srgbClr val="FF0000"/>
                </a:solidFill>
              </a:rPr>
              <a:t>in</a:t>
            </a:r>
            <a:r>
              <a:rPr lang="en-US" dirty="0">
                <a:solidFill>
                  <a:schemeClr val="bg1"/>
                </a:solidFill>
              </a:rPr>
              <a:t> {</a:t>
            </a:r>
            <a:r>
              <a:rPr lang="en-US" dirty="0" err="1">
                <a:solidFill>
                  <a:schemeClr val="bg1"/>
                </a:solidFill>
              </a:rPr>
              <a:t>state_name</a:t>
            </a:r>
            <a:r>
              <a:rPr lang="en-US" dirty="0">
                <a:solidFill>
                  <a:schemeClr val="bg1"/>
                </a:solidFill>
              </a:rPr>
              <a:t>}",</a:t>
            </a:r>
          </a:p>
          <a:p>
            <a:r>
              <a:rPr lang="en-US" dirty="0">
                <a:solidFill>
                  <a:schemeClr val="bg1"/>
                </a:solidFill>
              </a:rPr>
              <a:t>                 labels={</a:t>
            </a:r>
            <a:r>
              <a:rPr lang="en-US" dirty="0">
                <a:solidFill>
                  <a:srgbClr val="FF0000"/>
                </a:solidFill>
              </a:rPr>
              <a:t>'x': 'Year', 'y': 'Number of Accidents</a:t>
            </a:r>
            <a:r>
              <a:rPr lang="en-US" dirty="0">
                <a:solidFill>
                  <a:schemeClr val="bg1"/>
                </a:solidFill>
              </a:rPr>
              <a:t>'})</a:t>
            </a:r>
          </a:p>
          <a:p>
            <a:r>
              <a:rPr lang="en-US" dirty="0">
                <a:solidFill>
                  <a:schemeClr val="bg1"/>
                </a:solidFill>
              </a:rPr>
              <a:t>    </a:t>
            </a:r>
            <a:r>
              <a:rPr lang="en-US" dirty="0" err="1">
                <a:solidFill>
                  <a:schemeClr val="bg1"/>
                </a:solidFill>
              </a:rPr>
              <a:t>fig.update_layout</a:t>
            </a:r>
            <a:r>
              <a:rPr lang="en-US" dirty="0">
                <a:solidFill>
                  <a:schemeClr val="bg1"/>
                </a:solidFill>
              </a:rPr>
              <a:t>(</a:t>
            </a:r>
            <a:r>
              <a:rPr lang="en-US" dirty="0" err="1">
                <a:solidFill>
                  <a:schemeClr val="bg1"/>
                </a:solidFill>
              </a:rPr>
              <a:t>xaxis_title</a:t>
            </a:r>
            <a:r>
              <a:rPr lang="en-US" dirty="0">
                <a:solidFill>
                  <a:schemeClr val="bg1"/>
                </a:solidFill>
              </a:rPr>
              <a:t>=</a:t>
            </a:r>
            <a:r>
              <a:rPr lang="en-US" dirty="0">
                <a:solidFill>
                  <a:srgbClr val="FF0000"/>
                </a:solidFill>
              </a:rPr>
              <a:t>'Year</a:t>
            </a:r>
            <a:r>
              <a:rPr lang="en-US" dirty="0">
                <a:solidFill>
                  <a:schemeClr val="bg1"/>
                </a:solidFill>
              </a:rPr>
              <a:t>', </a:t>
            </a:r>
            <a:r>
              <a:rPr lang="en-US" dirty="0" err="1">
                <a:solidFill>
                  <a:schemeClr val="bg1"/>
                </a:solidFill>
              </a:rPr>
              <a:t>yaxis_title</a:t>
            </a:r>
            <a:r>
              <a:rPr lang="en-US" dirty="0">
                <a:solidFill>
                  <a:schemeClr val="bg1"/>
                </a:solidFill>
              </a:rPr>
              <a:t>=</a:t>
            </a:r>
            <a:r>
              <a:rPr lang="en-US" dirty="0">
                <a:solidFill>
                  <a:srgbClr val="FF0000"/>
                </a:solidFill>
              </a:rPr>
              <a:t>'Number of Accidents</a:t>
            </a:r>
            <a:r>
              <a:rPr lang="en-US" dirty="0">
                <a:solidFill>
                  <a:schemeClr val="bg1"/>
                </a:solidFill>
              </a:rPr>
              <a:t>')</a:t>
            </a:r>
          </a:p>
          <a:p>
            <a:r>
              <a:rPr lang="en-US" dirty="0">
                <a:solidFill>
                  <a:schemeClr val="bg1"/>
                </a:solidFill>
              </a:rPr>
              <a:t>    </a:t>
            </a:r>
            <a:r>
              <a:rPr lang="en-US" dirty="0" err="1">
                <a:solidFill>
                  <a:schemeClr val="bg1"/>
                </a:solidFill>
              </a:rPr>
              <a:t>fig.show</a:t>
            </a:r>
            <a:r>
              <a:rPr lang="en-US" dirty="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117742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A82098-5ED9-D814-4738-85F7C7324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a:ln>
            <a:noFill/>
          </a:ln>
        </p:spPr>
      </p:pic>
      <p:sp>
        <p:nvSpPr>
          <p:cNvPr id="19" name="TextBox 18">
            <a:extLst>
              <a:ext uri="{FF2B5EF4-FFF2-40B4-BE49-F238E27FC236}">
                <a16:creationId xmlns:a16="http://schemas.microsoft.com/office/drawing/2014/main" id="{3E7A1598-6885-4655-66D8-1F5A6BA102C6}"/>
              </a:ext>
            </a:extLst>
          </p:cNvPr>
          <p:cNvSpPr txBox="1"/>
          <p:nvPr/>
        </p:nvSpPr>
        <p:spPr>
          <a:xfrm>
            <a:off x="4064000" y="193040"/>
            <a:ext cx="3037840" cy="523220"/>
          </a:xfrm>
          <a:prstGeom prst="rect">
            <a:avLst/>
          </a:prstGeom>
          <a:noFill/>
        </p:spPr>
        <p:txBody>
          <a:bodyPr wrap="square" rtlCol="0">
            <a:spAutoFit/>
          </a:bodyPr>
          <a:lstStyle/>
          <a:p>
            <a:r>
              <a:rPr lang="en-IN" sz="2800" dirty="0">
                <a:latin typeface="Algerian" panose="04020705040A02060702" pitchFamily="82" charset="0"/>
              </a:rPr>
              <a:t>PROJECT TITLE</a:t>
            </a:r>
          </a:p>
        </p:txBody>
      </p:sp>
      <p:sp>
        <p:nvSpPr>
          <p:cNvPr id="20" name="TextBox 19">
            <a:extLst>
              <a:ext uri="{FF2B5EF4-FFF2-40B4-BE49-F238E27FC236}">
                <a16:creationId xmlns:a16="http://schemas.microsoft.com/office/drawing/2014/main" id="{A983AC79-D090-C2F5-7353-397E26434212}"/>
              </a:ext>
            </a:extLst>
          </p:cNvPr>
          <p:cNvSpPr txBox="1"/>
          <p:nvPr/>
        </p:nvSpPr>
        <p:spPr>
          <a:xfrm>
            <a:off x="1864360" y="1056640"/>
            <a:ext cx="9458960" cy="523220"/>
          </a:xfrm>
          <a:prstGeom prst="rect">
            <a:avLst/>
          </a:prstGeom>
          <a:noFill/>
        </p:spPr>
        <p:txBody>
          <a:bodyPr wrap="square" rtlCol="0">
            <a:spAutoFit/>
          </a:bodyPr>
          <a:lstStyle/>
          <a:p>
            <a:r>
              <a:rPr lang="en-IN" sz="2800" dirty="0">
                <a:latin typeface="Algerian" panose="04020705040A02060702" pitchFamily="82" charset="0"/>
              </a:rPr>
              <a:t>ROAD ACCIDENTS IN INDIA (2016 – 2019)</a:t>
            </a:r>
          </a:p>
        </p:txBody>
      </p:sp>
      <p:cxnSp>
        <p:nvCxnSpPr>
          <p:cNvPr id="22" name="Straight Connector 21">
            <a:extLst>
              <a:ext uri="{FF2B5EF4-FFF2-40B4-BE49-F238E27FC236}">
                <a16:creationId xmlns:a16="http://schemas.microsoft.com/office/drawing/2014/main" id="{3F2E196A-5753-2194-0FB0-184E0B156095}"/>
              </a:ext>
            </a:extLst>
          </p:cNvPr>
          <p:cNvCxnSpPr/>
          <p:nvPr/>
        </p:nvCxnSpPr>
        <p:spPr>
          <a:xfrm>
            <a:off x="4064000" y="716260"/>
            <a:ext cx="2628000"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D0C5989E-2CC8-D3F7-173D-1A106C976F42}"/>
                  </a:ext>
                </a:extLst>
              </p:cNvPr>
              <p:cNvGraphicFramePr>
                <a:graphicFrameLocks noChangeAspect="1"/>
              </p:cNvGraphicFramePr>
              <p:nvPr>
                <p:extLst>
                  <p:ext uri="{D42A27DB-BD31-4B8C-83A1-F6EECF244321}">
                    <p14:modId xmlns:p14="http://schemas.microsoft.com/office/powerpoint/2010/main" val="1676382639"/>
                  </p:ext>
                </p:extLst>
              </p:nvPr>
            </p:nvGraphicFramePr>
            <p:xfrm>
              <a:off x="-43544" y="7198379"/>
              <a:ext cx="12192000" cy="6857999"/>
            </p:xfrm>
            <a:graphic>
              <a:graphicData uri="http://schemas.microsoft.com/office/powerpoint/2016/slidezoom">
                <pslz:sldZm>
                  <pslz:sldZmObj sldId="258" cId="3362653270">
                    <pslz:zmPr id="{5D86487B-86A0-45D5-87C4-3995AC5FF010}" returnToParent="0" transitionDur="1000">
                      <p166:blipFill xmlns:p166="http://schemas.microsoft.com/office/powerpoint/2016/6/main">
                        <a:blip r:embed="rId3"/>
                        <a:stretch>
                          <a:fillRect/>
                        </a:stretch>
                      </p166:blipFill>
                      <p166:spPr xmlns:p166="http://schemas.microsoft.com/office/powerpoint/2016/6/main">
                        <a:xfrm>
                          <a:off x="0" y="0"/>
                          <a:ext cx="12192000" cy="6857999"/>
                        </a:xfrm>
                        <a:prstGeom prst="rect">
                          <a:avLst/>
                        </a:prstGeom>
                        <a:ln w="3175">
                          <a:solidFill>
                            <a:prstClr val="ltGray"/>
                          </a:solidFill>
                        </a:ln>
                      </p166:spPr>
                    </pslz:zmPr>
                  </pslz:sldZmObj>
                </pslz:sldZm>
              </a:graphicData>
            </a:graphic>
          </p:graphicFrame>
        </mc:Choice>
        <mc:Fallback xmlns="">
          <p:pic>
            <p:nvPicPr>
              <p:cNvPr id="24" name="Slide Zoom 23">
                <a:extLst>
                  <a:ext uri="{FF2B5EF4-FFF2-40B4-BE49-F238E27FC236}">
                    <a16:creationId xmlns:a16="http://schemas.microsoft.com/office/drawing/2014/main" id="{D0C5989E-2CC8-D3F7-173D-1A106C976F42}"/>
                  </a:ext>
                </a:extLst>
              </p:cNvPr>
              <p:cNvPicPr>
                <a:picLocks noGrp="1" noRot="1" noChangeAspect="1" noMove="1" noResize="1" noEditPoints="1" noAdjustHandles="1" noChangeArrowheads="1" noChangeShapeType="1"/>
              </p:cNvPicPr>
              <p:nvPr/>
            </p:nvPicPr>
            <p:blipFill>
              <a:blip r:embed="rId4"/>
              <a:stretch>
                <a:fillRect/>
              </a:stretch>
            </p:blipFill>
            <p:spPr>
              <a:xfrm>
                <a:off x="-43544" y="7198379"/>
                <a:ext cx="12192000" cy="6857999"/>
              </a:xfrm>
              <a:prstGeom prst="rect">
                <a:avLst/>
              </a:prstGeom>
              <a:ln w="3175">
                <a:solidFill>
                  <a:prstClr val="ltGray"/>
                </a:solidFill>
              </a:ln>
            </p:spPr>
          </p:pic>
        </mc:Fallback>
      </mc:AlternateContent>
    </p:spTree>
    <p:extLst>
      <p:ext uri="{BB962C8B-B14F-4D97-AF65-F5344CB8AC3E}">
        <p14:creationId xmlns:p14="http://schemas.microsoft.com/office/powerpoint/2010/main" val="1998511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circle(in)">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wd">
                                    <p:tmAbs val="200"/>
                                  </p:iterate>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3" name="TextBox 2">
            <a:extLst>
              <a:ext uri="{FF2B5EF4-FFF2-40B4-BE49-F238E27FC236}">
                <a16:creationId xmlns:a16="http://schemas.microsoft.com/office/drawing/2014/main" id="{18FD20E6-5C49-997B-9EB7-565B43C8218E}"/>
              </a:ext>
            </a:extLst>
          </p:cNvPr>
          <p:cNvSpPr txBox="1"/>
          <p:nvPr/>
        </p:nvSpPr>
        <p:spPr>
          <a:xfrm>
            <a:off x="5086259" y="135090"/>
            <a:ext cx="7021286" cy="738664"/>
          </a:xfrm>
          <a:prstGeom prst="rect">
            <a:avLst/>
          </a:prstGeom>
          <a:noFill/>
        </p:spPr>
        <p:txBody>
          <a:bodyPr wrap="square" rtlCol="0">
            <a:spAutoFit/>
          </a:bodyPr>
          <a:lstStyle/>
          <a:p>
            <a:r>
              <a:rPr lang="en-IN" sz="2400" b="1" u="sng" dirty="0">
                <a:latin typeface="Copperplate Gothic Bold" panose="020E0705020206020404" pitchFamily="34" charset="0"/>
              </a:rPr>
              <a:t>Overview &amp; output</a:t>
            </a:r>
          </a:p>
          <a:p>
            <a:endParaRPr lang="en-IN" dirty="0"/>
          </a:p>
        </p:txBody>
      </p:sp>
      <p:sp>
        <p:nvSpPr>
          <p:cNvPr id="5" name="TextBox 4">
            <a:extLst>
              <a:ext uri="{FF2B5EF4-FFF2-40B4-BE49-F238E27FC236}">
                <a16:creationId xmlns:a16="http://schemas.microsoft.com/office/drawing/2014/main" id="{6FC1B51B-0F09-3859-1AAB-6955E6EAC639}"/>
              </a:ext>
            </a:extLst>
          </p:cNvPr>
          <p:cNvSpPr txBox="1"/>
          <p:nvPr/>
        </p:nvSpPr>
        <p:spPr>
          <a:xfrm>
            <a:off x="2933067" y="696642"/>
            <a:ext cx="8457021" cy="1477328"/>
          </a:xfrm>
          <a:prstGeom prst="rect">
            <a:avLst/>
          </a:prstGeom>
          <a:noFill/>
        </p:spPr>
        <p:txBody>
          <a:bodyPr wrap="square" rtlCol="0">
            <a:spAutoFit/>
          </a:bodyPr>
          <a:lstStyle/>
          <a:p>
            <a:r>
              <a:rPr lang="en-US" dirty="0">
                <a:solidFill>
                  <a:srgbClr val="C00000"/>
                </a:solidFill>
              </a:rPr>
              <a:t>TOP 2 STATES  HAVING MORE NUMBER OF ACCIDENTS</a:t>
            </a:r>
            <a:r>
              <a:rPr lang="en-US" dirty="0">
                <a:solidFill>
                  <a:schemeClr val="bg1"/>
                </a:solidFill>
              </a:rPr>
              <a:t>:</a:t>
            </a:r>
          </a:p>
          <a:p>
            <a:r>
              <a:rPr lang="en-US" b="0" i="0" dirty="0">
                <a:solidFill>
                  <a:schemeClr val="bg1"/>
                </a:solidFill>
                <a:effectLst/>
              </a:rPr>
              <a:t>The code will generate two separate bar plots, one for each of the top 2 states/UTs with the most accidents. The title of each plot will indicate the state/UT name, and the x-axis will represent the years, while the y-axis will represent the number of accidents for each year.</a:t>
            </a:r>
            <a:endParaRPr lang="en-IN" dirty="0">
              <a:solidFill>
                <a:schemeClr val="bg1"/>
              </a:solidFill>
            </a:endParaRPr>
          </a:p>
        </p:txBody>
      </p:sp>
      <p:pic>
        <p:nvPicPr>
          <p:cNvPr id="37" name="Picture 36">
            <a:extLst>
              <a:ext uri="{FF2B5EF4-FFF2-40B4-BE49-F238E27FC236}">
                <a16:creationId xmlns:a16="http://schemas.microsoft.com/office/drawing/2014/main" id="{E4EBA187-EB05-0060-796A-CAE6F91D1C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60750" y="2153917"/>
            <a:ext cx="7424964" cy="39194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06829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86359"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
        <p:nvSpPr>
          <p:cNvPr id="3" name="TextBox 2">
            <a:extLst>
              <a:ext uri="{FF2B5EF4-FFF2-40B4-BE49-F238E27FC236}">
                <a16:creationId xmlns:a16="http://schemas.microsoft.com/office/drawing/2014/main" id="{18FD20E6-5C49-997B-9EB7-565B43C8218E}"/>
              </a:ext>
            </a:extLst>
          </p:cNvPr>
          <p:cNvSpPr txBox="1"/>
          <p:nvPr/>
        </p:nvSpPr>
        <p:spPr>
          <a:xfrm>
            <a:off x="5086259" y="56955"/>
            <a:ext cx="7021286" cy="738664"/>
          </a:xfrm>
          <a:prstGeom prst="rect">
            <a:avLst/>
          </a:prstGeom>
          <a:noFill/>
        </p:spPr>
        <p:txBody>
          <a:bodyPr wrap="square" rtlCol="0">
            <a:spAutoFit/>
          </a:bodyPr>
          <a:lstStyle/>
          <a:p>
            <a:r>
              <a:rPr lang="en-IN" sz="2400" b="1" u="sng" dirty="0">
                <a:latin typeface="Copperplate Gothic Bold" panose="020E0705020206020404" pitchFamily="34" charset="0"/>
              </a:rPr>
              <a:t>Overview &amp; output</a:t>
            </a:r>
          </a:p>
          <a:p>
            <a:endParaRPr lang="en-IN" dirty="0"/>
          </a:p>
        </p:txBody>
      </p:sp>
      <p:sp>
        <p:nvSpPr>
          <p:cNvPr id="5" name="TextBox 4">
            <a:extLst>
              <a:ext uri="{FF2B5EF4-FFF2-40B4-BE49-F238E27FC236}">
                <a16:creationId xmlns:a16="http://schemas.microsoft.com/office/drawing/2014/main" id="{6FC1B51B-0F09-3859-1AAB-6955E6EAC639}"/>
              </a:ext>
            </a:extLst>
          </p:cNvPr>
          <p:cNvSpPr txBox="1"/>
          <p:nvPr/>
        </p:nvSpPr>
        <p:spPr>
          <a:xfrm>
            <a:off x="2976882" y="666430"/>
            <a:ext cx="8457021" cy="1477328"/>
          </a:xfrm>
          <a:prstGeom prst="rect">
            <a:avLst/>
          </a:prstGeom>
          <a:noFill/>
        </p:spPr>
        <p:txBody>
          <a:bodyPr wrap="square" rtlCol="0">
            <a:spAutoFit/>
          </a:bodyPr>
          <a:lstStyle/>
          <a:p>
            <a:r>
              <a:rPr lang="en-US" dirty="0">
                <a:solidFill>
                  <a:srgbClr val="C00000"/>
                </a:solidFill>
              </a:rPr>
              <a:t>TOP 2 STATES  HAVING MORE NUMBER OF ACCIDENTS</a:t>
            </a:r>
            <a:r>
              <a:rPr lang="en-US" dirty="0">
                <a:solidFill>
                  <a:schemeClr val="bg1"/>
                </a:solidFill>
              </a:rPr>
              <a:t>:</a:t>
            </a:r>
          </a:p>
          <a:p>
            <a:r>
              <a:rPr lang="en-US" b="0" i="0" dirty="0">
                <a:solidFill>
                  <a:schemeClr val="bg1"/>
                </a:solidFill>
                <a:effectLst/>
              </a:rPr>
              <a:t>The code will generate two separate bar plots, one for each of the top 2 states/UTs with the most accidents. The title of each plot will indicate the state/UT name, and the x-axis will represent the years, while the y-axis will represent the number of accidents for each year.</a:t>
            </a:r>
            <a:endParaRPr lang="en-IN" dirty="0">
              <a:solidFill>
                <a:schemeClr val="bg1"/>
              </a:solidFill>
            </a:endParaRPr>
          </a:p>
        </p:txBody>
      </p:sp>
      <p:pic>
        <p:nvPicPr>
          <p:cNvPr id="41" name="Picture 40">
            <a:extLst>
              <a:ext uri="{FF2B5EF4-FFF2-40B4-BE49-F238E27FC236}">
                <a16:creationId xmlns:a16="http://schemas.microsoft.com/office/drawing/2014/main" id="{742961FF-60DC-0583-6ECA-A522925B76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57549" y="2283108"/>
            <a:ext cx="7551874" cy="3723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45535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721995" y="-14041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2460307"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5144095"/>
              <a:ext cx="1107440" cy="1107440"/>
            </a:xfrm>
            <a:prstGeom prst="rect">
              <a:avLst/>
            </a:prstGeom>
          </p:spPr>
        </p:pic>
      </p:grpSp>
    </p:spTree>
    <p:extLst>
      <p:ext uri="{BB962C8B-B14F-4D97-AF65-F5344CB8AC3E}">
        <p14:creationId xmlns:p14="http://schemas.microsoft.com/office/powerpoint/2010/main" val="322186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2" name="TextBox 1">
            <a:extLst>
              <a:ext uri="{FF2B5EF4-FFF2-40B4-BE49-F238E27FC236}">
                <a16:creationId xmlns:a16="http://schemas.microsoft.com/office/drawing/2014/main" id="{F39362B2-6859-A483-20D9-3E9FF19A2BFA}"/>
              </a:ext>
            </a:extLst>
          </p:cNvPr>
          <p:cNvSpPr txBox="1"/>
          <p:nvPr/>
        </p:nvSpPr>
        <p:spPr>
          <a:xfrm>
            <a:off x="3007360" y="74351"/>
            <a:ext cx="8839200" cy="1754326"/>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rgbClr val="000000"/>
                </a:solidFill>
                <a:effectLst/>
                <a:latin typeface="Copperplate Gothic Bold" panose="020E0705020206020404" pitchFamily="34" charset="0"/>
              </a:rPr>
              <a:t>Graph 1: Total Accidents by State during 2019</a:t>
            </a:r>
          </a:p>
          <a:p>
            <a:pPr marL="285750" indent="-285750" algn="l">
              <a:buFont typeface="Wingdings" panose="05000000000000000000" pitchFamily="2" charset="2"/>
              <a:buChar char="Ø"/>
            </a:pPr>
            <a:r>
              <a:rPr lang="en-US" b="0" i="0" dirty="0">
                <a:solidFill>
                  <a:srgbClr val="000000"/>
                </a:solidFill>
                <a:effectLst/>
                <a:latin typeface="Copperplate Gothic Bold" panose="020E0705020206020404" pitchFamily="34" charset="0"/>
              </a:rPr>
              <a:t>Graph 2: Comparison of Accidents in 2016 and 2019 for the Top 5 States with Most Accidents</a:t>
            </a:r>
          </a:p>
          <a:p>
            <a:pPr marL="285750" indent="-285750" algn="l">
              <a:buFont typeface="Wingdings" panose="05000000000000000000" pitchFamily="2" charset="2"/>
              <a:buChar char="Ø"/>
            </a:pPr>
            <a:r>
              <a:rPr lang="en-US" b="0" i="0" dirty="0">
                <a:solidFill>
                  <a:srgbClr val="000000"/>
                </a:solidFill>
                <a:effectLst/>
                <a:latin typeface="Copperplate Gothic Bold" panose="020E0705020206020404" pitchFamily="34" charset="0"/>
              </a:rPr>
              <a:t>Graph 3: Ranking of Accidents by State in 2019</a:t>
            </a:r>
          </a:p>
          <a:p>
            <a:pPr marL="285750" indent="-285750" algn="l">
              <a:buFont typeface="Wingdings" panose="05000000000000000000" pitchFamily="2" charset="2"/>
              <a:buChar char="Ø"/>
            </a:pPr>
            <a:r>
              <a:rPr lang="en-US" b="0" i="0" dirty="0">
                <a:solidFill>
                  <a:srgbClr val="000000"/>
                </a:solidFill>
                <a:effectLst/>
                <a:latin typeface="Copperplate Gothic Bold" panose="020E0705020206020404" pitchFamily="34" charset="0"/>
              </a:rPr>
              <a:t>Graph 4: Percentage of Accidents in 2019 by State</a:t>
            </a:r>
          </a:p>
          <a:p>
            <a:endParaRPr lang="en-IN" dirty="0"/>
          </a:p>
        </p:txBody>
      </p:sp>
      <p:sp>
        <p:nvSpPr>
          <p:cNvPr id="4" name="TextBox 3">
            <a:extLst>
              <a:ext uri="{FF2B5EF4-FFF2-40B4-BE49-F238E27FC236}">
                <a16:creationId xmlns:a16="http://schemas.microsoft.com/office/drawing/2014/main" id="{D3FDF994-66DE-52FE-6BE9-FD01C1A8353D}"/>
              </a:ext>
            </a:extLst>
          </p:cNvPr>
          <p:cNvSpPr txBox="1"/>
          <p:nvPr/>
        </p:nvSpPr>
        <p:spPr>
          <a:xfrm>
            <a:off x="2426607" y="1719167"/>
            <a:ext cx="9827260" cy="5355312"/>
          </a:xfrm>
          <a:prstGeom prst="rect">
            <a:avLst/>
          </a:prstGeom>
          <a:noFill/>
        </p:spPr>
        <p:txBody>
          <a:bodyPr wrap="square" rtlCol="0">
            <a:spAutoFit/>
          </a:bodyPr>
          <a:lstStyle/>
          <a:p>
            <a:r>
              <a:rPr lang="en-US" dirty="0">
                <a:solidFill>
                  <a:schemeClr val="accent5">
                    <a:lumMod val="60000"/>
                    <a:lumOff val="40000"/>
                  </a:schemeClr>
                </a:solidFill>
              </a:rPr>
              <a:t># Graph 1: Total Accidents by State during 2019</a:t>
            </a:r>
          </a:p>
          <a:p>
            <a:r>
              <a:rPr lang="en-US" dirty="0">
                <a:solidFill>
                  <a:schemeClr val="bg1"/>
                </a:solidFill>
              </a:rPr>
              <a:t>fig1 = </a:t>
            </a:r>
            <a:r>
              <a:rPr lang="en-US" dirty="0" err="1">
                <a:solidFill>
                  <a:schemeClr val="bg1"/>
                </a:solidFill>
              </a:rPr>
              <a:t>px.bar</a:t>
            </a:r>
            <a:r>
              <a:rPr lang="en-US" dirty="0">
                <a:solidFill>
                  <a:schemeClr val="bg1"/>
                </a:solidFill>
              </a:rPr>
              <a:t>(Data, x=</a:t>
            </a:r>
            <a:r>
              <a:rPr lang="en-US" dirty="0">
                <a:solidFill>
                  <a:srgbClr val="FF0000"/>
                </a:solidFill>
              </a:rPr>
              <a:t>'States/UTs</a:t>
            </a:r>
            <a:r>
              <a:rPr lang="en-US" dirty="0">
                <a:solidFill>
                  <a:schemeClr val="bg1"/>
                </a:solidFill>
              </a:rPr>
              <a:t>', y=</a:t>
            </a:r>
            <a:r>
              <a:rPr lang="en-US" dirty="0">
                <a:solidFill>
                  <a:srgbClr val="FF0000"/>
                </a:solidFill>
              </a:rPr>
              <a:t>'State/UT-Wise Total Number of Road Accidents during 2019 - Numbers',</a:t>
            </a:r>
          </a:p>
          <a:p>
            <a:r>
              <a:rPr lang="en-US" dirty="0">
                <a:solidFill>
                  <a:schemeClr val="bg1"/>
                </a:solidFill>
              </a:rPr>
              <a:t>              title=</a:t>
            </a:r>
            <a:r>
              <a:rPr lang="en-US" dirty="0">
                <a:solidFill>
                  <a:srgbClr val="FF0000"/>
                </a:solidFill>
              </a:rPr>
              <a:t>'Total Accidents by State during 2019</a:t>
            </a:r>
            <a:r>
              <a:rPr lang="en-US" dirty="0">
                <a:solidFill>
                  <a:schemeClr val="bg1"/>
                </a:solidFill>
              </a:rPr>
              <a:t>')</a:t>
            </a:r>
          </a:p>
          <a:p>
            <a:r>
              <a:rPr lang="en-US" dirty="0">
                <a:solidFill>
                  <a:schemeClr val="bg1"/>
                </a:solidFill>
              </a:rPr>
              <a:t>fig1.update_layout(</a:t>
            </a:r>
            <a:r>
              <a:rPr lang="en-US" dirty="0" err="1">
                <a:solidFill>
                  <a:schemeClr val="bg1"/>
                </a:solidFill>
              </a:rPr>
              <a:t>xaxis_title</a:t>
            </a:r>
            <a:r>
              <a:rPr lang="en-US" dirty="0">
                <a:solidFill>
                  <a:schemeClr val="bg1"/>
                </a:solidFill>
              </a:rPr>
              <a:t>=</a:t>
            </a:r>
            <a:r>
              <a:rPr lang="en-US" dirty="0">
                <a:solidFill>
                  <a:srgbClr val="FF0000"/>
                </a:solidFill>
              </a:rPr>
              <a:t>'State</a:t>
            </a:r>
            <a:r>
              <a:rPr lang="en-US" dirty="0">
                <a:solidFill>
                  <a:schemeClr val="bg1"/>
                </a:solidFill>
              </a:rPr>
              <a:t>', </a:t>
            </a:r>
            <a:r>
              <a:rPr lang="en-US" dirty="0" err="1">
                <a:solidFill>
                  <a:schemeClr val="bg1"/>
                </a:solidFill>
              </a:rPr>
              <a:t>yaxis_title</a:t>
            </a:r>
            <a:r>
              <a:rPr lang="en-US" dirty="0">
                <a:solidFill>
                  <a:schemeClr val="bg1"/>
                </a:solidFill>
              </a:rPr>
              <a:t>=</a:t>
            </a:r>
            <a:r>
              <a:rPr lang="en-US" dirty="0">
                <a:solidFill>
                  <a:srgbClr val="FF0000"/>
                </a:solidFill>
              </a:rPr>
              <a:t>'Number of Accidents</a:t>
            </a:r>
            <a:r>
              <a:rPr lang="en-US" dirty="0">
                <a:solidFill>
                  <a:schemeClr val="bg1"/>
                </a:solidFill>
              </a:rPr>
              <a:t>')</a:t>
            </a:r>
          </a:p>
          <a:p>
            <a:r>
              <a:rPr lang="en-US" dirty="0">
                <a:solidFill>
                  <a:schemeClr val="bg1"/>
                </a:solidFill>
              </a:rPr>
              <a:t>fig1.show()</a:t>
            </a:r>
          </a:p>
          <a:p>
            <a:endParaRPr lang="en-US" dirty="0">
              <a:solidFill>
                <a:schemeClr val="bg1"/>
              </a:solidFill>
            </a:endParaRPr>
          </a:p>
          <a:p>
            <a:r>
              <a:rPr lang="en-US" dirty="0">
                <a:solidFill>
                  <a:schemeClr val="accent5">
                    <a:lumMod val="60000"/>
                    <a:lumOff val="40000"/>
                  </a:schemeClr>
                </a:solidFill>
              </a:rPr>
              <a:t># Graph 2: Comparison of Accidents in 2016 and 2019 for the Top 5 States with Most Accidents</a:t>
            </a:r>
          </a:p>
          <a:p>
            <a:r>
              <a:rPr lang="en-US" dirty="0" err="1">
                <a:solidFill>
                  <a:schemeClr val="bg1"/>
                </a:solidFill>
              </a:rPr>
              <a:t>top_states</a:t>
            </a:r>
            <a:r>
              <a:rPr lang="en-US" dirty="0">
                <a:solidFill>
                  <a:schemeClr val="bg1"/>
                </a:solidFill>
              </a:rPr>
              <a:t> = </a:t>
            </a:r>
            <a:r>
              <a:rPr lang="en-US" dirty="0" err="1">
                <a:solidFill>
                  <a:schemeClr val="bg1"/>
                </a:solidFill>
              </a:rPr>
              <a:t>Data.nlargest</a:t>
            </a:r>
            <a:r>
              <a:rPr lang="en-US" dirty="0">
                <a:solidFill>
                  <a:schemeClr val="bg1"/>
                </a:solidFill>
              </a:rPr>
              <a:t>(5, </a:t>
            </a:r>
            <a:r>
              <a:rPr lang="en-US" dirty="0">
                <a:solidFill>
                  <a:srgbClr val="FF0000"/>
                </a:solidFill>
              </a:rPr>
              <a:t>'State/UT-Wise Total Number of Road Accidents during 2019 - Numbers</a:t>
            </a:r>
            <a:r>
              <a:rPr lang="en-US" dirty="0">
                <a:solidFill>
                  <a:schemeClr val="bg1"/>
                </a:solidFill>
              </a:rPr>
              <a:t>')</a:t>
            </a:r>
          </a:p>
          <a:p>
            <a:r>
              <a:rPr lang="en-US" dirty="0">
                <a:solidFill>
                  <a:schemeClr val="bg1"/>
                </a:solidFill>
              </a:rPr>
              <a:t>fig2 = </a:t>
            </a:r>
            <a:r>
              <a:rPr lang="en-US" dirty="0" err="1">
                <a:solidFill>
                  <a:schemeClr val="bg1"/>
                </a:solidFill>
              </a:rPr>
              <a:t>px.bar</a:t>
            </a:r>
            <a:r>
              <a:rPr lang="en-US" dirty="0">
                <a:solidFill>
                  <a:schemeClr val="bg1"/>
                </a:solidFill>
              </a:rPr>
              <a:t>(</a:t>
            </a:r>
            <a:r>
              <a:rPr lang="en-US" dirty="0" err="1">
                <a:solidFill>
                  <a:schemeClr val="bg1"/>
                </a:solidFill>
              </a:rPr>
              <a:t>top_states</a:t>
            </a:r>
            <a:r>
              <a:rPr lang="en-US" dirty="0">
                <a:solidFill>
                  <a:schemeClr val="bg1"/>
                </a:solidFill>
              </a:rPr>
              <a:t>, x=</a:t>
            </a:r>
            <a:r>
              <a:rPr lang="en-US" dirty="0">
                <a:solidFill>
                  <a:srgbClr val="FF0000"/>
                </a:solidFill>
              </a:rPr>
              <a:t>'States/UTs</a:t>
            </a:r>
            <a:r>
              <a:rPr lang="en-US" dirty="0">
                <a:solidFill>
                  <a:schemeClr val="bg1"/>
                </a:solidFill>
              </a:rPr>
              <a:t>', y=[</a:t>
            </a:r>
            <a:r>
              <a:rPr lang="en-US" dirty="0">
                <a:solidFill>
                  <a:srgbClr val="FF0000"/>
                </a:solidFill>
              </a:rPr>
              <a:t>'State/UT-Wise Total Number of Road Accidents during 2016</a:t>
            </a:r>
            <a:r>
              <a:rPr lang="en-US" dirty="0">
                <a:solidFill>
                  <a:schemeClr val="bg1"/>
                </a:solidFill>
              </a:rPr>
              <a:t>', </a:t>
            </a:r>
            <a:r>
              <a:rPr lang="en-US" dirty="0">
                <a:solidFill>
                  <a:srgbClr val="FF0000"/>
                </a:solidFill>
              </a:rPr>
              <a:t>'State/UT-Wise Total Number of Road Accidents during 2019 - Numbers</a:t>
            </a:r>
            <a:r>
              <a:rPr lang="en-US" dirty="0">
                <a:solidFill>
                  <a:schemeClr val="bg1"/>
                </a:solidFill>
              </a:rPr>
              <a:t>'],</a:t>
            </a:r>
          </a:p>
          <a:p>
            <a:r>
              <a:rPr lang="en-US" dirty="0">
                <a:solidFill>
                  <a:schemeClr val="bg1"/>
                </a:solidFill>
              </a:rPr>
              <a:t>              title=</a:t>
            </a:r>
            <a:r>
              <a:rPr lang="en-US" dirty="0">
                <a:solidFill>
                  <a:srgbClr val="FF0000"/>
                </a:solidFill>
              </a:rPr>
              <a:t>'Comparison of Accidents in 2016 and 2019 for the Top 5 States with Most Accidents'</a:t>
            </a:r>
            <a:r>
              <a:rPr lang="en-US" dirty="0">
                <a:solidFill>
                  <a:schemeClr val="bg1"/>
                </a:solidFill>
              </a:rPr>
              <a:t>)</a:t>
            </a:r>
          </a:p>
          <a:p>
            <a:r>
              <a:rPr lang="en-US" dirty="0">
                <a:solidFill>
                  <a:schemeClr val="bg1"/>
                </a:solidFill>
              </a:rPr>
              <a:t>fig2.update_layout(</a:t>
            </a:r>
            <a:r>
              <a:rPr lang="en-US" dirty="0" err="1">
                <a:solidFill>
                  <a:schemeClr val="bg1"/>
                </a:solidFill>
              </a:rPr>
              <a:t>xaxis_title</a:t>
            </a:r>
            <a:r>
              <a:rPr lang="en-US" dirty="0">
                <a:solidFill>
                  <a:schemeClr val="bg1"/>
                </a:solidFill>
              </a:rPr>
              <a:t>=</a:t>
            </a:r>
            <a:r>
              <a:rPr lang="en-US" dirty="0">
                <a:solidFill>
                  <a:srgbClr val="FF0000"/>
                </a:solidFill>
              </a:rPr>
              <a:t>'State</a:t>
            </a:r>
            <a:r>
              <a:rPr lang="en-US" dirty="0">
                <a:solidFill>
                  <a:schemeClr val="bg1"/>
                </a:solidFill>
              </a:rPr>
              <a:t>', </a:t>
            </a:r>
            <a:r>
              <a:rPr lang="en-US" dirty="0" err="1">
                <a:solidFill>
                  <a:schemeClr val="bg1"/>
                </a:solidFill>
              </a:rPr>
              <a:t>yaxis_title</a:t>
            </a:r>
            <a:r>
              <a:rPr lang="en-US" dirty="0">
                <a:solidFill>
                  <a:schemeClr val="bg1"/>
                </a:solidFill>
              </a:rPr>
              <a:t>=</a:t>
            </a:r>
            <a:r>
              <a:rPr lang="en-US" dirty="0">
                <a:solidFill>
                  <a:srgbClr val="FF0000"/>
                </a:solidFill>
              </a:rPr>
              <a:t>'Number of Accidents</a:t>
            </a:r>
            <a:r>
              <a:rPr lang="en-US" dirty="0">
                <a:solidFill>
                  <a:schemeClr val="bg1"/>
                </a:solidFill>
              </a:rPr>
              <a:t>')</a:t>
            </a:r>
          </a:p>
          <a:p>
            <a:r>
              <a:rPr lang="en-US" dirty="0">
                <a:solidFill>
                  <a:schemeClr val="bg1"/>
                </a:solidFill>
              </a:rPr>
              <a:t>fig2.show()</a:t>
            </a:r>
          </a:p>
          <a:p>
            <a:endParaRPr lang="en-US" dirty="0">
              <a:solidFill>
                <a:schemeClr val="bg1"/>
              </a:solidFill>
            </a:endParaRPr>
          </a:p>
          <a:p>
            <a:r>
              <a:rPr lang="en-US" dirty="0">
                <a:solidFill>
                  <a:schemeClr val="accent5">
                    <a:lumMod val="60000"/>
                    <a:lumOff val="40000"/>
                  </a:schemeClr>
                </a:solidFill>
              </a:rPr>
              <a:t># Graph 3: Ranking of Accidents by State in 2019</a:t>
            </a:r>
          </a:p>
          <a:p>
            <a:r>
              <a:rPr lang="en-US" dirty="0">
                <a:solidFill>
                  <a:schemeClr val="bg1"/>
                </a:solidFill>
              </a:rPr>
              <a:t>fig3 = </a:t>
            </a:r>
            <a:r>
              <a:rPr lang="en-US" dirty="0" err="1">
                <a:solidFill>
                  <a:schemeClr val="bg1"/>
                </a:solidFill>
              </a:rPr>
              <a:t>px.bar</a:t>
            </a:r>
            <a:r>
              <a:rPr lang="en-US" dirty="0">
                <a:solidFill>
                  <a:schemeClr val="bg1"/>
                </a:solidFill>
              </a:rPr>
              <a:t>(Data, x=</a:t>
            </a:r>
            <a:r>
              <a:rPr lang="en-US" dirty="0">
                <a:solidFill>
                  <a:srgbClr val="FF0000"/>
                </a:solidFill>
              </a:rPr>
              <a:t>'States/UTs</a:t>
            </a:r>
            <a:r>
              <a:rPr lang="en-US" dirty="0">
                <a:solidFill>
                  <a:schemeClr val="bg1"/>
                </a:solidFill>
              </a:rPr>
              <a:t>', y=</a:t>
            </a:r>
            <a:r>
              <a:rPr lang="en-US" dirty="0">
                <a:solidFill>
                  <a:srgbClr val="FF0000"/>
                </a:solidFill>
              </a:rPr>
              <a:t>'State/UT-Wise Total Number of Road Accidents during 2019 - Rank</a:t>
            </a:r>
            <a:r>
              <a:rPr lang="en-US" dirty="0">
                <a:solidFill>
                  <a:schemeClr val="bg1"/>
                </a:solidFill>
              </a:rPr>
              <a:t>',</a:t>
            </a:r>
          </a:p>
          <a:p>
            <a:r>
              <a:rPr lang="en-US" dirty="0">
                <a:solidFill>
                  <a:schemeClr val="bg1"/>
                </a:solidFill>
              </a:rPr>
              <a:t>              </a:t>
            </a:r>
            <a:endParaRPr lang="en-IN" dirty="0">
              <a:solidFill>
                <a:schemeClr val="bg1"/>
              </a:solidFill>
            </a:endParaRPr>
          </a:p>
        </p:txBody>
      </p:sp>
    </p:spTree>
    <p:extLst>
      <p:ext uri="{BB962C8B-B14F-4D97-AF65-F5344CB8AC3E}">
        <p14:creationId xmlns:p14="http://schemas.microsoft.com/office/powerpoint/2010/main" val="1393736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7" name="TextBox 6">
            <a:extLst>
              <a:ext uri="{FF2B5EF4-FFF2-40B4-BE49-F238E27FC236}">
                <a16:creationId xmlns:a16="http://schemas.microsoft.com/office/drawing/2014/main" id="{77ABFABE-C3CB-0F14-A5AD-CA04B71163AB}"/>
              </a:ext>
            </a:extLst>
          </p:cNvPr>
          <p:cNvSpPr txBox="1"/>
          <p:nvPr/>
        </p:nvSpPr>
        <p:spPr>
          <a:xfrm>
            <a:off x="2938780" y="238241"/>
            <a:ext cx="8882742" cy="2308324"/>
          </a:xfrm>
          <a:prstGeom prst="rect">
            <a:avLst/>
          </a:prstGeom>
          <a:noFill/>
        </p:spPr>
        <p:txBody>
          <a:bodyPr wrap="square" rtlCol="0">
            <a:spAutoFit/>
          </a:bodyPr>
          <a:lstStyle/>
          <a:p>
            <a:r>
              <a:rPr lang="en-US" dirty="0">
                <a:solidFill>
                  <a:schemeClr val="bg1"/>
                </a:solidFill>
              </a:rPr>
              <a:t>title='Ranking of Accidents by State in 2019')</a:t>
            </a:r>
          </a:p>
          <a:p>
            <a:r>
              <a:rPr lang="en-US" dirty="0">
                <a:solidFill>
                  <a:schemeClr val="bg1"/>
                </a:solidFill>
              </a:rPr>
              <a:t>fig3.update_layout(</a:t>
            </a:r>
            <a:r>
              <a:rPr lang="en-US" dirty="0" err="1">
                <a:solidFill>
                  <a:schemeClr val="bg1"/>
                </a:solidFill>
              </a:rPr>
              <a:t>xaxis_title</a:t>
            </a:r>
            <a:r>
              <a:rPr lang="en-US" dirty="0">
                <a:solidFill>
                  <a:schemeClr val="bg1"/>
                </a:solidFill>
              </a:rPr>
              <a:t>='State', </a:t>
            </a:r>
            <a:r>
              <a:rPr lang="en-US" dirty="0" err="1">
                <a:solidFill>
                  <a:schemeClr val="bg1"/>
                </a:solidFill>
              </a:rPr>
              <a:t>yaxis_title</a:t>
            </a:r>
            <a:r>
              <a:rPr lang="en-US" dirty="0">
                <a:solidFill>
                  <a:schemeClr val="bg1"/>
                </a:solidFill>
              </a:rPr>
              <a:t>='Ranking')</a:t>
            </a:r>
          </a:p>
          <a:p>
            <a:r>
              <a:rPr lang="en-US" dirty="0">
                <a:solidFill>
                  <a:schemeClr val="bg1"/>
                </a:solidFill>
              </a:rPr>
              <a:t>fig3.show()</a:t>
            </a:r>
          </a:p>
          <a:p>
            <a:r>
              <a:rPr lang="en-US" dirty="0">
                <a:solidFill>
                  <a:schemeClr val="bg1"/>
                </a:solidFill>
              </a:rPr>
              <a:t># Graph 4: Percentage of Accidents in 2019 by State</a:t>
            </a:r>
          </a:p>
          <a:p>
            <a:r>
              <a:rPr lang="en-US" dirty="0">
                <a:solidFill>
                  <a:schemeClr val="bg1"/>
                </a:solidFill>
              </a:rPr>
              <a:t>fig4 = </a:t>
            </a:r>
            <a:r>
              <a:rPr lang="en-US" dirty="0" err="1">
                <a:solidFill>
                  <a:schemeClr val="bg1"/>
                </a:solidFill>
              </a:rPr>
              <a:t>px.pie</a:t>
            </a:r>
            <a:r>
              <a:rPr lang="en-US" dirty="0">
                <a:solidFill>
                  <a:schemeClr val="bg1"/>
                </a:solidFill>
              </a:rPr>
              <a:t>(Data, names='States/UTs', values='Share of States/UTs in Total Number of Road Accidents - 2019',</a:t>
            </a:r>
          </a:p>
          <a:p>
            <a:r>
              <a:rPr lang="en-US" dirty="0">
                <a:solidFill>
                  <a:schemeClr val="bg1"/>
                </a:solidFill>
              </a:rPr>
              <a:t>              title='Percentage of Accidents in 2019 by State')</a:t>
            </a:r>
          </a:p>
          <a:p>
            <a:r>
              <a:rPr lang="en-US" dirty="0">
                <a:solidFill>
                  <a:schemeClr val="bg1"/>
                </a:solidFill>
              </a:rPr>
              <a:t>fig4.show()</a:t>
            </a:r>
            <a:endParaRPr lang="en-IN" dirty="0">
              <a:solidFill>
                <a:schemeClr val="bg1"/>
              </a:solidFill>
            </a:endParaRPr>
          </a:p>
        </p:txBody>
      </p:sp>
      <p:sp>
        <p:nvSpPr>
          <p:cNvPr id="8" name="TextBox 7">
            <a:extLst>
              <a:ext uri="{FF2B5EF4-FFF2-40B4-BE49-F238E27FC236}">
                <a16:creationId xmlns:a16="http://schemas.microsoft.com/office/drawing/2014/main" id="{97D9678B-1411-AB09-4EFE-90179503892D}"/>
              </a:ext>
            </a:extLst>
          </p:cNvPr>
          <p:cNvSpPr txBox="1"/>
          <p:nvPr/>
        </p:nvSpPr>
        <p:spPr>
          <a:xfrm>
            <a:off x="5315857" y="2774662"/>
            <a:ext cx="3624943" cy="707886"/>
          </a:xfrm>
          <a:prstGeom prst="rect">
            <a:avLst/>
          </a:prstGeom>
          <a:noFill/>
        </p:spPr>
        <p:txBody>
          <a:bodyPr wrap="square" rtlCol="0">
            <a:spAutoFit/>
          </a:bodyPr>
          <a:lstStyle/>
          <a:p>
            <a:r>
              <a:rPr lang="en-IN" sz="2000" b="1" u="sng" dirty="0">
                <a:latin typeface="Copperplate Gothic Bold" panose="020E0705020206020404" pitchFamily="34" charset="0"/>
              </a:rPr>
              <a:t>Overview &amp; output</a:t>
            </a:r>
          </a:p>
          <a:p>
            <a:endParaRPr lang="en-IN" sz="2000" dirty="0">
              <a:latin typeface="Copperplate Gothic Bold" panose="020E0705020206020404" pitchFamily="34" charset="0"/>
            </a:endParaRPr>
          </a:p>
        </p:txBody>
      </p:sp>
      <p:sp>
        <p:nvSpPr>
          <p:cNvPr id="9" name="TextBox 8">
            <a:extLst>
              <a:ext uri="{FF2B5EF4-FFF2-40B4-BE49-F238E27FC236}">
                <a16:creationId xmlns:a16="http://schemas.microsoft.com/office/drawing/2014/main" id="{D5D8F031-31EC-6DC4-599C-0D4FCF4F01FC}"/>
              </a:ext>
            </a:extLst>
          </p:cNvPr>
          <p:cNvSpPr txBox="1"/>
          <p:nvPr/>
        </p:nvSpPr>
        <p:spPr>
          <a:xfrm>
            <a:off x="2584450" y="3596362"/>
            <a:ext cx="9335407" cy="2585323"/>
          </a:xfrm>
          <a:prstGeom prst="rect">
            <a:avLst/>
          </a:prstGeom>
          <a:noFill/>
        </p:spPr>
        <p:txBody>
          <a:bodyPr wrap="square" rtlCol="0">
            <a:spAutoFit/>
          </a:bodyPr>
          <a:lstStyle/>
          <a:p>
            <a:pPr algn="l">
              <a:buFont typeface="+mj-lt"/>
              <a:buAutoNum type="arabicPeriod"/>
            </a:pPr>
            <a:r>
              <a:rPr lang="en-US" b="1" i="0" dirty="0">
                <a:solidFill>
                  <a:schemeClr val="bg1"/>
                </a:solidFill>
                <a:effectLst/>
              </a:rPr>
              <a:t>Graph 1:</a:t>
            </a:r>
            <a:r>
              <a:rPr lang="en-US" b="0" i="0" dirty="0">
                <a:solidFill>
                  <a:schemeClr val="bg1"/>
                </a:solidFill>
                <a:effectLst/>
              </a:rPr>
              <a:t> Shows the total number of road accidents for each state/union territory during the year 2019.</a:t>
            </a:r>
          </a:p>
          <a:p>
            <a:pPr algn="l">
              <a:buFont typeface="+mj-lt"/>
              <a:buAutoNum type="arabicPeriod"/>
            </a:pPr>
            <a:r>
              <a:rPr lang="en-US" b="1" i="0" dirty="0">
                <a:solidFill>
                  <a:schemeClr val="bg1"/>
                </a:solidFill>
                <a:effectLst/>
              </a:rPr>
              <a:t>Graph 2:</a:t>
            </a:r>
            <a:r>
              <a:rPr lang="en-US" b="0" i="0" dirty="0">
                <a:solidFill>
                  <a:schemeClr val="bg1"/>
                </a:solidFill>
                <a:effectLst/>
              </a:rPr>
              <a:t> Compares the number of road accidents in 2016 and 2019 for the top 5 states/union territories with the highest accidents in 2019.</a:t>
            </a:r>
          </a:p>
          <a:p>
            <a:pPr algn="l">
              <a:buFont typeface="+mj-lt"/>
              <a:buAutoNum type="arabicPeriod"/>
            </a:pPr>
            <a:r>
              <a:rPr lang="en-US" b="1" i="0" dirty="0">
                <a:solidFill>
                  <a:schemeClr val="bg1"/>
                </a:solidFill>
                <a:effectLst/>
              </a:rPr>
              <a:t>Graph 3:</a:t>
            </a:r>
            <a:r>
              <a:rPr lang="en-US" b="0" i="0" dirty="0">
                <a:solidFill>
                  <a:schemeClr val="bg1"/>
                </a:solidFill>
                <a:effectLst/>
              </a:rPr>
              <a:t> Presents a ranking of states/union territories based on the number of road accidents in 2019.</a:t>
            </a:r>
          </a:p>
          <a:p>
            <a:pPr algn="l">
              <a:buFont typeface="+mj-lt"/>
              <a:buAutoNum type="arabicPeriod"/>
            </a:pPr>
            <a:r>
              <a:rPr lang="en-US" b="1" i="0" dirty="0">
                <a:solidFill>
                  <a:schemeClr val="bg1"/>
                </a:solidFill>
                <a:effectLst/>
              </a:rPr>
              <a:t>Graph 4:</a:t>
            </a:r>
            <a:r>
              <a:rPr lang="en-US" b="0" i="0" dirty="0">
                <a:solidFill>
                  <a:schemeClr val="bg1"/>
                </a:solidFill>
                <a:effectLst/>
              </a:rPr>
              <a:t> Displays a pie chart illustrating the percentage distribution of road accidents among different states/union territories in 2019.</a:t>
            </a:r>
          </a:p>
          <a:p>
            <a:endParaRPr lang="en-IN" dirty="0"/>
          </a:p>
        </p:txBody>
      </p:sp>
    </p:spTree>
    <p:extLst>
      <p:ext uri="{BB962C8B-B14F-4D97-AF65-F5344CB8AC3E}">
        <p14:creationId xmlns:p14="http://schemas.microsoft.com/office/powerpoint/2010/main" val="1837333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5" name="Picture 4">
            <a:extLst>
              <a:ext uri="{FF2B5EF4-FFF2-40B4-BE49-F238E27FC236}">
                <a16:creationId xmlns:a16="http://schemas.microsoft.com/office/drawing/2014/main" id="{90DFDE40-CBEA-3599-486C-334FA374E1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9120" y="1208314"/>
            <a:ext cx="8064914" cy="4441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4652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19" name="Picture 18">
            <a:extLst>
              <a:ext uri="{FF2B5EF4-FFF2-40B4-BE49-F238E27FC236}">
                <a16:creationId xmlns:a16="http://schemas.microsoft.com/office/drawing/2014/main" id="{C020CACB-253A-474F-E3EF-C38F5D5B1E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8310" y="1589314"/>
            <a:ext cx="8361680" cy="4441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3" name="Picture 2">
            <a:extLst>
              <a:ext uri="{FF2B5EF4-FFF2-40B4-BE49-F238E27FC236}">
                <a16:creationId xmlns:a16="http://schemas.microsoft.com/office/drawing/2014/main" id="{E5E3DF7E-2E03-19D4-BB74-29781D2302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88590" y="1295401"/>
            <a:ext cx="9041130" cy="4356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8157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8DB3F-EE87-F2D5-B0AD-DE7DA5CF2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7882A92-51F4-7E71-45A8-63B74D88395F}"/>
              </a:ext>
            </a:extLst>
          </p:cNvPr>
          <p:cNvSpPr txBox="1"/>
          <p:nvPr/>
        </p:nvSpPr>
        <p:spPr>
          <a:xfrm>
            <a:off x="5283200" y="695672"/>
            <a:ext cx="3952240" cy="523220"/>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bg1"/>
                </a:solidFill>
                <a:latin typeface="Arial Black" panose="020B0A04020102020204" pitchFamily="34" charset="0"/>
              </a:rPr>
              <a:t>About Dataset</a:t>
            </a:r>
          </a:p>
        </p:txBody>
      </p:sp>
      <p:pic>
        <p:nvPicPr>
          <p:cNvPr id="7" name="Graphic 6" descr="Document with solid fill">
            <a:extLst>
              <a:ext uri="{FF2B5EF4-FFF2-40B4-BE49-F238E27FC236}">
                <a16:creationId xmlns:a16="http://schemas.microsoft.com/office/drawing/2014/main" id="{1FE8DE55-0A6A-55A0-F1B1-ECBB3FF2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7650" y="2143760"/>
            <a:ext cx="2674620" cy="2783840"/>
          </a:xfrm>
          <a:prstGeom prst="rect">
            <a:avLst/>
          </a:prstGeom>
        </p:spPr>
      </p:pic>
      <p:sp>
        <p:nvSpPr>
          <p:cNvPr id="10" name="TextBox 9">
            <a:extLst>
              <a:ext uri="{FF2B5EF4-FFF2-40B4-BE49-F238E27FC236}">
                <a16:creationId xmlns:a16="http://schemas.microsoft.com/office/drawing/2014/main" id="{0CDFB55A-2FD0-2A39-7748-B780CC37B71F}"/>
              </a:ext>
            </a:extLst>
          </p:cNvPr>
          <p:cNvSpPr txBox="1"/>
          <p:nvPr/>
        </p:nvSpPr>
        <p:spPr>
          <a:xfrm>
            <a:off x="3169920" y="1914564"/>
            <a:ext cx="8331200" cy="2862322"/>
          </a:xfrm>
          <a:prstGeom prst="rect">
            <a:avLst/>
          </a:prstGeom>
          <a:noFill/>
        </p:spPr>
        <p:txBody>
          <a:bodyPr wrap="square" rtlCol="0">
            <a:spAutoFit/>
          </a:bodyPr>
          <a:lstStyle/>
          <a:p>
            <a:pPr marL="285750" indent="-285750">
              <a:buFont typeface="Wingdings" panose="05000000000000000000" pitchFamily="2" charset="2"/>
              <a:buChar char="q"/>
            </a:pPr>
            <a:r>
              <a:rPr lang="en-US" b="0" i="0" dirty="0">
                <a:solidFill>
                  <a:schemeClr val="bg1"/>
                </a:solidFill>
                <a:effectLst/>
                <a:latin typeface="Inter"/>
              </a:rPr>
              <a:t>The data refers to Total Number of Road Accidents, Persons Killed and Injured. It also provides some other information like Number of Accidents per Lakh Population, Number of Accidents per Ten Thousand Vehicles, Number of Accidents per Ten Thousand Kms of Roads, Number of Persons Killed Per Lakh Population, Number of Persons Killed Per Ten Thousand Vehicles. </a:t>
            </a:r>
          </a:p>
          <a:p>
            <a:pPr marL="285750" indent="-285750">
              <a:buFont typeface="Wingdings" panose="05000000000000000000" pitchFamily="2" charset="2"/>
              <a:buChar char="q"/>
            </a:pPr>
            <a:endParaRPr lang="en-US" dirty="0">
              <a:solidFill>
                <a:schemeClr val="bg1"/>
              </a:solidFill>
              <a:latin typeface="Inter"/>
            </a:endParaRPr>
          </a:p>
          <a:p>
            <a:pPr marL="285750" indent="-285750">
              <a:buFont typeface="Wingdings" panose="05000000000000000000" pitchFamily="2" charset="2"/>
              <a:buChar char="q"/>
            </a:pPr>
            <a:endParaRPr lang="en-US" b="0" i="0" dirty="0">
              <a:solidFill>
                <a:schemeClr val="bg1"/>
              </a:solidFill>
              <a:effectLst/>
              <a:latin typeface="Inter"/>
            </a:endParaRPr>
          </a:p>
          <a:p>
            <a:pPr marL="285750" indent="-285750">
              <a:buFont typeface="Wingdings" panose="05000000000000000000" pitchFamily="2" charset="2"/>
              <a:buChar char="q"/>
            </a:pPr>
            <a:r>
              <a:rPr lang="en-US" b="0" i="0" dirty="0">
                <a:solidFill>
                  <a:schemeClr val="bg1"/>
                </a:solidFill>
                <a:effectLst/>
                <a:latin typeface="Inter"/>
              </a:rPr>
              <a:t>Data of road accidents in India are collected by Transport Research Wing (TRW) of Ministry of Road Transport &amp; Highways from the Police Headquarters of the various states, UTs and Million Plus cities in India.</a:t>
            </a:r>
            <a:endParaRPr lang="en-IN" dirty="0">
              <a:solidFill>
                <a:schemeClr val="bg1"/>
              </a:solidFill>
            </a:endParaRPr>
          </a:p>
        </p:txBody>
      </p:sp>
    </p:spTree>
    <p:extLst>
      <p:ext uri="{BB962C8B-B14F-4D97-AF65-F5344CB8AC3E}">
        <p14:creationId xmlns:p14="http://schemas.microsoft.com/office/powerpoint/2010/main" val="2436888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4" name="Picture 3">
            <a:extLst>
              <a:ext uri="{FF2B5EF4-FFF2-40B4-BE49-F238E27FC236}">
                <a16:creationId xmlns:a16="http://schemas.microsoft.com/office/drawing/2014/main" id="{82398CAB-B70B-6CCA-02F8-9452BC196B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1321518"/>
            <a:ext cx="8905875" cy="40100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32201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3" name="TextBox 2">
            <a:extLst>
              <a:ext uri="{FF2B5EF4-FFF2-40B4-BE49-F238E27FC236}">
                <a16:creationId xmlns:a16="http://schemas.microsoft.com/office/drawing/2014/main" id="{5758DC11-0D85-B86E-BE49-49DB981AAE9A}"/>
              </a:ext>
            </a:extLst>
          </p:cNvPr>
          <p:cNvSpPr txBox="1"/>
          <p:nvPr/>
        </p:nvSpPr>
        <p:spPr>
          <a:xfrm>
            <a:off x="5661388" y="288861"/>
            <a:ext cx="3831771" cy="461665"/>
          </a:xfrm>
          <a:prstGeom prst="rect">
            <a:avLst/>
          </a:prstGeom>
          <a:noFill/>
        </p:spPr>
        <p:txBody>
          <a:bodyPr wrap="square" rtlCol="0">
            <a:spAutoFit/>
          </a:bodyPr>
          <a:lstStyle/>
          <a:p>
            <a:r>
              <a:rPr lang="en-IN" sz="2400" u="sng" dirty="0">
                <a:latin typeface="Copperplate Gothic Bold" panose="020E0705020206020404" pitchFamily="34" charset="0"/>
              </a:rPr>
              <a:t>Scatter plot</a:t>
            </a:r>
          </a:p>
        </p:txBody>
      </p:sp>
      <p:sp>
        <p:nvSpPr>
          <p:cNvPr id="5" name="TextBox 4">
            <a:extLst>
              <a:ext uri="{FF2B5EF4-FFF2-40B4-BE49-F238E27FC236}">
                <a16:creationId xmlns:a16="http://schemas.microsoft.com/office/drawing/2014/main" id="{063BD6A2-6FE5-BC3C-3764-F9BE743698B2}"/>
              </a:ext>
            </a:extLst>
          </p:cNvPr>
          <p:cNvSpPr txBox="1"/>
          <p:nvPr/>
        </p:nvSpPr>
        <p:spPr>
          <a:xfrm>
            <a:off x="2278380" y="1240485"/>
            <a:ext cx="10215517" cy="5355312"/>
          </a:xfrm>
          <a:prstGeom prst="rect">
            <a:avLst/>
          </a:prstGeom>
          <a:noFill/>
        </p:spPr>
        <p:txBody>
          <a:bodyPr wrap="square">
            <a:spAutoFit/>
          </a:bodyPr>
          <a:lstStyle/>
          <a:p>
            <a:r>
              <a:rPr lang="en-IN" dirty="0">
                <a:solidFill>
                  <a:srgbClr val="00B050"/>
                </a:solidFill>
              </a:rPr>
              <a:t>import</a:t>
            </a:r>
            <a:r>
              <a:rPr lang="en-IN" dirty="0">
                <a:solidFill>
                  <a:schemeClr val="bg1"/>
                </a:solidFill>
              </a:rPr>
              <a:t> </a:t>
            </a:r>
            <a:r>
              <a:rPr lang="en-IN" dirty="0" err="1">
                <a:solidFill>
                  <a:schemeClr val="bg1"/>
                </a:solidFill>
              </a:rPr>
              <a:t>matplotlib.pyplot</a:t>
            </a:r>
            <a:r>
              <a:rPr lang="en-IN" dirty="0">
                <a:solidFill>
                  <a:schemeClr val="bg1"/>
                </a:solidFill>
              </a:rPr>
              <a:t> </a:t>
            </a:r>
            <a:r>
              <a:rPr lang="en-IN" dirty="0">
                <a:solidFill>
                  <a:srgbClr val="00B050"/>
                </a:solidFill>
              </a:rPr>
              <a:t>as</a:t>
            </a:r>
            <a:r>
              <a:rPr lang="en-IN" dirty="0">
                <a:solidFill>
                  <a:schemeClr val="bg1"/>
                </a:solidFill>
              </a:rPr>
              <a:t> </a:t>
            </a:r>
            <a:r>
              <a:rPr lang="en-IN" dirty="0" err="1">
                <a:solidFill>
                  <a:schemeClr val="bg1"/>
                </a:solidFill>
              </a:rPr>
              <a:t>plt</a:t>
            </a:r>
            <a:endParaRPr lang="en-IN" dirty="0">
              <a:solidFill>
                <a:schemeClr val="bg1"/>
              </a:solidFill>
            </a:endParaRPr>
          </a:p>
          <a:p>
            <a:r>
              <a:rPr lang="en-IN" dirty="0">
                <a:solidFill>
                  <a:srgbClr val="00B050"/>
                </a:solidFill>
              </a:rPr>
              <a:t>import</a:t>
            </a:r>
            <a:r>
              <a:rPr lang="en-IN" dirty="0">
                <a:solidFill>
                  <a:schemeClr val="bg1"/>
                </a:solidFill>
              </a:rPr>
              <a:t> csv</a:t>
            </a:r>
          </a:p>
          <a:p>
            <a:r>
              <a:rPr lang="en-IN" dirty="0">
                <a:solidFill>
                  <a:schemeClr val="bg1"/>
                </a:solidFill>
              </a:rPr>
              <a:t>  </a:t>
            </a:r>
          </a:p>
          <a:p>
            <a:r>
              <a:rPr lang="en-IN" dirty="0">
                <a:solidFill>
                  <a:schemeClr val="bg1"/>
                </a:solidFill>
              </a:rPr>
              <a:t>States = []</a:t>
            </a:r>
          </a:p>
          <a:p>
            <a:r>
              <a:rPr lang="en-IN" dirty="0">
                <a:solidFill>
                  <a:schemeClr val="bg1"/>
                </a:solidFill>
              </a:rPr>
              <a:t>accidents_2016 = []</a:t>
            </a:r>
          </a:p>
          <a:p>
            <a:r>
              <a:rPr lang="en-IN" dirty="0">
                <a:solidFill>
                  <a:schemeClr val="bg1"/>
                </a:solidFill>
              </a:rPr>
              <a:t>  </a:t>
            </a:r>
          </a:p>
          <a:p>
            <a:r>
              <a:rPr lang="en-IN" dirty="0">
                <a:solidFill>
                  <a:srgbClr val="00B050"/>
                </a:solidFill>
              </a:rPr>
              <a:t>with open</a:t>
            </a:r>
            <a:r>
              <a:rPr lang="en-IN" dirty="0">
                <a:solidFill>
                  <a:schemeClr val="bg1"/>
                </a:solidFill>
              </a:rPr>
              <a:t>(</a:t>
            </a:r>
            <a:r>
              <a:rPr lang="en-US" sz="1800" dirty="0" err="1">
                <a:solidFill>
                  <a:srgbClr val="FF0000"/>
                </a:solidFill>
              </a:rPr>
              <a:t>r"C</a:t>
            </a:r>
            <a:r>
              <a:rPr lang="en-US" sz="1800" dirty="0">
                <a:solidFill>
                  <a:srgbClr val="FF0000"/>
                </a:solidFill>
              </a:rPr>
              <a:t>:\Users\pathi\OneDrive\Desktop\Road Accidents 2016-19.csv")</a:t>
            </a:r>
            <a:r>
              <a:rPr lang="en-IN" dirty="0">
                <a:solidFill>
                  <a:srgbClr val="FF0000"/>
                </a:solidFill>
              </a:rPr>
              <a:t> </a:t>
            </a:r>
            <a:r>
              <a:rPr lang="en-IN" dirty="0">
                <a:solidFill>
                  <a:srgbClr val="00B050"/>
                </a:solidFill>
              </a:rPr>
              <a:t>as</a:t>
            </a:r>
            <a:r>
              <a:rPr lang="en-IN" dirty="0">
                <a:solidFill>
                  <a:schemeClr val="bg1"/>
                </a:solidFill>
              </a:rPr>
              <a:t> </a:t>
            </a:r>
            <a:r>
              <a:rPr lang="en-IN" dirty="0" err="1">
                <a:solidFill>
                  <a:schemeClr val="bg1"/>
                </a:solidFill>
              </a:rPr>
              <a:t>csvfile</a:t>
            </a:r>
            <a:r>
              <a:rPr lang="en-IN" dirty="0">
                <a:solidFill>
                  <a:schemeClr val="bg1"/>
                </a:solidFill>
              </a:rPr>
              <a:t>:</a:t>
            </a:r>
          </a:p>
          <a:p>
            <a:r>
              <a:rPr lang="en-IN" dirty="0">
                <a:solidFill>
                  <a:schemeClr val="bg1"/>
                </a:solidFill>
              </a:rPr>
              <a:t>    lines = </a:t>
            </a:r>
            <a:r>
              <a:rPr lang="en-IN" dirty="0" err="1">
                <a:solidFill>
                  <a:schemeClr val="bg1"/>
                </a:solidFill>
              </a:rPr>
              <a:t>csv.reader</a:t>
            </a:r>
            <a:r>
              <a:rPr lang="en-IN" dirty="0">
                <a:solidFill>
                  <a:schemeClr val="bg1"/>
                </a:solidFill>
              </a:rPr>
              <a:t>(</a:t>
            </a:r>
            <a:r>
              <a:rPr lang="en-IN" dirty="0" err="1">
                <a:solidFill>
                  <a:schemeClr val="bg1"/>
                </a:solidFill>
              </a:rPr>
              <a:t>csvfile</a:t>
            </a:r>
            <a:r>
              <a:rPr lang="en-IN" dirty="0">
                <a:solidFill>
                  <a:schemeClr val="bg1"/>
                </a:solidFill>
              </a:rPr>
              <a:t>, delimiter=',')</a:t>
            </a:r>
          </a:p>
          <a:p>
            <a:r>
              <a:rPr lang="en-IN" dirty="0">
                <a:solidFill>
                  <a:schemeClr val="bg1"/>
                </a:solidFill>
              </a:rPr>
              <a:t>    </a:t>
            </a:r>
            <a:r>
              <a:rPr lang="en-IN" dirty="0">
                <a:solidFill>
                  <a:srgbClr val="00B050"/>
                </a:solidFill>
              </a:rPr>
              <a:t>for</a:t>
            </a:r>
            <a:r>
              <a:rPr lang="en-IN" dirty="0">
                <a:solidFill>
                  <a:schemeClr val="bg1"/>
                </a:solidFill>
              </a:rPr>
              <a:t> row </a:t>
            </a:r>
            <a:r>
              <a:rPr lang="en-IN" dirty="0">
                <a:solidFill>
                  <a:srgbClr val="00B050"/>
                </a:solidFill>
              </a:rPr>
              <a:t>in</a:t>
            </a:r>
            <a:r>
              <a:rPr lang="en-IN" dirty="0">
                <a:solidFill>
                  <a:schemeClr val="bg1"/>
                </a:solidFill>
              </a:rPr>
              <a:t> lines:</a:t>
            </a:r>
          </a:p>
          <a:p>
            <a:r>
              <a:rPr lang="en-IN" dirty="0">
                <a:solidFill>
                  <a:schemeClr val="bg1"/>
                </a:solidFill>
              </a:rPr>
              <a:t>        </a:t>
            </a:r>
            <a:r>
              <a:rPr lang="en-IN" dirty="0" err="1">
                <a:solidFill>
                  <a:schemeClr val="bg1"/>
                </a:solidFill>
              </a:rPr>
              <a:t>States.append</a:t>
            </a:r>
            <a:r>
              <a:rPr lang="en-IN" dirty="0">
                <a:solidFill>
                  <a:schemeClr val="bg1"/>
                </a:solidFill>
              </a:rPr>
              <a:t>(row[</a:t>
            </a:r>
            <a:r>
              <a:rPr lang="en-IN" dirty="0">
                <a:solidFill>
                  <a:srgbClr val="00B050"/>
                </a:solidFill>
              </a:rPr>
              <a:t>0</a:t>
            </a:r>
            <a:r>
              <a:rPr lang="en-IN" dirty="0">
                <a:solidFill>
                  <a:schemeClr val="bg1"/>
                </a:solidFill>
              </a:rPr>
              <a:t>])</a:t>
            </a:r>
          </a:p>
          <a:p>
            <a:r>
              <a:rPr lang="en-IN" dirty="0">
                <a:solidFill>
                  <a:schemeClr val="bg1"/>
                </a:solidFill>
              </a:rPr>
              <a:t>        accidents_2016.append(row[</a:t>
            </a:r>
            <a:r>
              <a:rPr lang="en-IN" dirty="0">
                <a:solidFill>
                  <a:srgbClr val="00B050"/>
                </a:solidFill>
              </a:rPr>
              <a:t>1</a:t>
            </a:r>
            <a:r>
              <a:rPr lang="en-IN" dirty="0">
                <a:solidFill>
                  <a:schemeClr val="bg1"/>
                </a:solidFill>
              </a:rPr>
              <a:t>])</a:t>
            </a:r>
          </a:p>
          <a:p>
            <a:r>
              <a:rPr lang="en-IN" dirty="0">
                <a:solidFill>
                  <a:schemeClr val="bg1"/>
                </a:solidFill>
              </a:rPr>
              <a:t>    </a:t>
            </a:r>
          </a:p>
          <a:p>
            <a:r>
              <a:rPr lang="en-IN" dirty="0" err="1">
                <a:solidFill>
                  <a:schemeClr val="bg1"/>
                </a:solidFill>
              </a:rPr>
              <a:t>plt.scatter</a:t>
            </a:r>
            <a:r>
              <a:rPr lang="en-IN" dirty="0">
                <a:solidFill>
                  <a:schemeClr val="bg1"/>
                </a:solidFill>
              </a:rPr>
              <a:t>(States, accidents_2016, </a:t>
            </a:r>
            <a:r>
              <a:rPr lang="en-IN" dirty="0" err="1">
                <a:solidFill>
                  <a:schemeClr val="bg1"/>
                </a:solidFill>
              </a:rPr>
              <a:t>color</a:t>
            </a:r>
            <a:r>
              <a:rPr lang="en-IN" dirty="0">
                <a:solidFill>
                  <a:schemeClr val="bg1"/>
                </a:solidFill>
              </a:rPr>
              <a:t> = '</a:t>
            </a:r>
            <a:r>
              <a:rPr lang="en-IN" dirty="0" err="1">
                <a:solidFill>
                  <a:schemeClr val="bg1"/>
                </a:solidFill>
              </a:rPr>
              <a:t>b',s</a:t>
            </a:r>
            <a:r>
              <a:rPr lang="en-IN" dirty="0">
                <a:solidFill>
                  <a:schemeClr val="bg1"/>
                </a:solidFill>
              </a:rPr>
              <a:t> =1)</a:t>
            </a:r>
          </a:p>
          <a:p>
            <a:r>
              <a:rPr lang="en-IN" dirty="0" err="1">
                <a:solidFill>
                  <a:schemeClr val="bg1"/>
                </a:solidFill>
              </a:rPr>
              <a:t>plt.xticks</a:t>
            </a:r>
            <a:r>
              <a:rPr lang="en-IN" dirty="0">
                <a:solidFill>
                  <a:schemeClr val="bg1"/>
                </a:solidFill>
              </a:rPr>
              <a:t>(rotation = </a:t>
            </a:r>
            <a:r>
              <a:rPr lang="en-IN" dirty="0">
                <a:solidFill>
                  <a:srgbClr val="00B050"/>
                </a:solidFill>
              </a:rPr>
              <a:t>90</a:t>
            </a:r>
            <a:r>
              <a:rPr lang="en-IN" dirty="0">
                <a:solidFill>
                  <a:schemeClr val="bg1"/>
                </a:solidFill>
              </a:rPr>
              <a:t>)</a:t>
            </a:r>
          </a:p>
          <a:p>
            <a:r>
              <a:rPr lang="en-IN" dirty="0" err="1">
                <a:solidFill>
                  <a:schemeClr val="bg1"/>
                </a:solidFill>
              </a:rPr>
              <a:t>plt.xlabel</a:t>
            </a:r>
            <a:r>
              <a:rPr lang="en-IN" dirty="0">
                <a:solidFill>
                  <a:schemeClr val="bg1"/>
                </a:solidFill>
              </a:rPr>
              <a:t>(</a:t>
            </a:r>
            <a:r>
              <a:rPr lang="en-IN" dirty="0">
                <a:solidFill>
                  <a:srgbClr val="FF0000"/>
                </a:solidFill>
              </a:rPr>
              <a:t>'States</a:t>
            </a:r>
            <a:r>
              <a:rPr lang="en-IN" dirty="0">
                <a:solidFill>
                  <a:schemeClr val="bg1"/>
                </a:solidFill>
              </a:rPr>
              <a:t>')</a:t>
            </a:r>
          </a:p>
          <a:p>
            <a:r>
              <a:rPr lang="en-IN" dirty="0" err="1">
                <a:solidFill>
                  <a:schemeClr val="bg1"/>
                </a:solidFill>
              </a:rPr>
              <a:t>plt.ylabel</a:t>
            </a:r>
            <a:r>
              <a:rPr lang="en-IN" dirty="0">
                <a:solidFill>
                  <a:schemeClr val="bg1"/>
                </a:solidFill>
              </a:rPr>
              <a:t>(</a:t>
            </a:r>
            <a:r>
              <a:rPr lang="en-IN" dirty="0">
                <a:solidFill>
                  <a:srgbClr val="FF0000"/>
                </a:solidFill>
              </a:rPr>
              <a:t>'accidents</a:t>
            </a:r>
            <a:r>
              <a:rPr lang="en-IN" dirty="0">
                <a:solidFill>
                  <a:schemeClr val="bg1"/>
                </a:solidFill>
              </a:rPr>
              <a:t>_2016')</a:t>
            </a:r>
          </a:p>
          <a:p>
            <a:r>
              <a:rPr lang="en-IN" dirty="0" err="1">
                <a:solidFill>
                  <a:schemeClr val="bg1"/>
                </a:solidFill>
              </a:rPr>
              <a:t>plt.title</a:t>
            </a:r>
            <a:r>
              <a:rPr lang="en-IN" dirty="0">
                <a:solidFill>
                  <a:schemeClr val="bg1"/>
                </a:solidFill>
              </a:rPr>
              <a:t>(</a:t>
            </a:r>
            <a:r>
              <a:rPr lang="en-IN" dirty="0">
                <a:solidFill>
                  <a:srgbClr val="FF0000"/>
                </a:solidFill>
              </a:rPr>
              <a:t>'scatter</a:t>
            </a:r>
            <a:r>
              <a:rPr lang="en-IN" dirty="0">
                <a:solidFill>
                  <a:schemeClr val="bg1"/>
                </a:solidFill>
              </a:rPr>
              <a:t> </a:t>
            </a:r>
            <a:r>
              <a:rPr lang="en-IN" dirty="0">
                <a:solidFill>
                  <a:srgbClr val="FF0000"/>
                </a:solidFill>
              </a:rPr>
              <a:t>plot</a:t>
            </a:r>
            <a:r>
              <a:rPr lang="en-IN" dirty="0">
                <a:solidFill>
                  <a:schemeClr val="bg1"/>
                </a:solidFill>
              </a:rPr>
              <a:t>', </a:t>
            </a:r>
            <a:r>
              <a:rPr lang="en-IN" dirty="0" err="1">
                <a:solidFill>
                  <a:schemeClr val="bg1"/>
                </a:solidFill>
              </a:rPr>
              <a:t>fontsize</a:t>
            </a:r>
            <a:r>
              <a:rPr lang="en-IN" dirty="0">
                <a:solidFill>
                  <a:schemeClr val="bg1"/>
                </a:solidFill>
              </a:rPr>
              <a:t> = </a:t>
            </a:r>
            <a:r>
              <a:rPr lang="en-IN" dirty="0">
                <a:solidFill>
                  <a:srgbClr val="00B050"/>
                </a:solidFill>
              </a:rPr>
              <a:t>20</a:t>
            </a:r>
            <a:r>
              <a:rPr lang="en-IN" dirty="0">
                <a:solidFill>
                  <a:schemeClr val="bg1"/>
                </a:solidFill>
              </a:rPr>
              <a:t>)</a:t>
            </a:r>
          </a:p>
          <a:p>
            <a:r>
              <a:rPr lang="en-IN" dirty="0">
                <a:solidFill>
                  <a:schemeClr val="bg1"/>
                </a:solidFill>
              </a:rPr>
              <a:t>  </a:t>
            </a:r>
          </a:p>
          <a:p>
            <a:r>
              <a:rPr lang="en-IN" dirty="0" err="1">
                <a:solidFill>
                  <a:schemeClr val="bg1"/>
                </a:solidFill>
              </a:rPr>
              <a:t>plt.show</a:t>
            </a:r>
            <a:r>
              <a:rPr lang="en-IN" dirty="0">
                <a:solidFill>
                  <a:schemeClr val="bg1"/>
                </a:solidFill>
              </a:rPr>
              <a:t>()</a:t>
            </a:r>
          </a:p>
        </p:txBody>
      </p:sp>
    </p:spTree>
    <p:extLst>
      <p:ext uri="{BB962C8B-B14F-4D97-AF65-F5344CB8AC3E}">
        <p14:creationId xmlns:p14="http://schemas.microsoft.com/office/powerpoint/2010/main" val="351859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3" name="TextBox 2">
            <a:extLst>
              <a:ext uri="{FF2B5EF4-FFF2-40B4-BE49-F238E27FC236}">
                <a16:creationId xmlns:a16="http://schemas.microsoft.com/office/drawing/2014/main" id="{B7996DAA-4F87-FB8C-099B-E8230766B3DE}"/>
              </a:ext>
            </a:extLst>
          </p:cNvPr>
          <p:cNvSpPr txBox="1"/>
          <p:nvPr/>
        </p:nvSpPr>
        <p:spPr>
          <a:xfrm>
            <a:off x="5339445" y="162131"/>
            <a:ext cx="7157356" cy="400110"/>
          </a:xfrm>
          <a:prstGeom prst="rect">
            <a:avLst/>
          </a:prstGeom>
          <a:noFill/>
        </p:spPr>
        <p:txBody>
          <a:bodyPr wrap="square">
            <a:spAutoFit/>
          </a:bodyPr>
          <a:lstStyle/>
          <a:p>
            <a:r>
              <a:rPr lang="en-IN" sz="2000" b="1" u="sng" dirty="0">
                <a:latin typeface="Copperplate Gothic Bold" panose="020E0705020206020404" pitchFamily="34" charset="0"/>
              </a:rPr>
              <a:t>Overview &amp; output</a:t>
            </a:r>
          </a:p>
        </p:txBody>
      </p:sp>
      <p:sp>
        <p:nvSpPr>
          <p:cNvPr id="6" name="Rectangle 1">
            <a:extLst>
              <a:ext uri="{FF2B5EF4-FFF2-40B4-BE49-F238E27FC236}">
                <a16:creationId xmlns:a16="http://schemas.microsoft.com/office/drawing/2014/main" id="{20A7C8E6-DEAD-F292-498A-E5A5F7F1FE87}"/>
              </a:ext>
            </a:extLst>
          </p:cNvPr>
          <p:cNvSpPr>
            <a:spLocks noChangeArrowheads="1"/>
          </p:cNvSpPr>
          <p:nvPr/>
        </p:nvSpPr>
        <p:spPr bwMode="auto">
          <a:xfrm>
            <a:off x="2650853" y="562241"/>
            <a:ext cx="937641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rPr>
              <a:t>The Python code uses Matplotlib and CSV libraries to create a scatter plot. It reads data from a CSV file containing state-wise road accidents in 2016, extracts state names and accident counts, and visualizes the data with state names on the x-axis and accident counts on the y-axis. The plot is displayed with blue points, rotated x-axis labels, and appropriate axis labels and title.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bg1"/>
                </a:solidFill>
                <a:effectLst/>
              </a:rPr>
            </a:br>
            <a:endParaRPr kumimoji="0" lang="en-US" altLang="en-US" b="0" i="0" u="none" strike="noStrike" cap="none" normalizeH="0" baseline="0" dirty="0">
              <a:ln>
                <a:noFill/>
              </a:ln>
              <a:solidFill>
                <a:schemeClr val="bg1"/>
              </a:solidFill>
              <a:effectLst/>
            </a:endParaRPr>
          </a:p>
        </p:txBody>
      </p:sp>
      <p:pic>
        <p:nvPicPr>
          <p:cNvPr id="8" name="Picture 7">
            <a:extLst>
              <a:ext uri="{FF2B5EF4-FFF2-40B4-BE49-F238E27FC236}">
                <a16:creationId xmlns:a16="http://schemas.microsoft.com/office/drawing/2014/main" id="{5EA16050-0FB0-E140-B65A-BB2D90EDFA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7140" y="2011464"/>
            <a:ext cx="9386570" cy="45849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3705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2" name="TextBox 1">
            <a:extLst>
              <a:ext uri="{FF2B5EF4-FFF2-40B4-BE49-F238E27FC236}">
                <a16:creationId xmlns:a16="http://schemas.microsoft.com/office/drawing/2014/main" id="{ADB6B25D-E764-51DE-51B1-41BF63EC132B}"/>
              </a:ext>
            </a:extLst>
          </p:cNvPr>
          <p:cNvSpPr txBox="1"/>
          <p:nvPr/>
        </p:nvSpPr>
        <p:spPr>
          <a:xfrm>
            <a:off x="2715260" y="923449"/>
            <a:ext cx="9476740" cy="2862322"/>
          </a:xfrm>
          <a:prstGeom prst="rect">
            <a:avLst/>
          </a:prstGeom>
          <a:noFill/>
        </p:spPr>
        <p:txBody>
          <a:bodyPr wrap="square" rtlCol="0">
            <a:spAutoFit/>
          </a:bodyPr>
          <a:lstStyle/>
          <a:p>
            <a:r>
              <a:rPr lang="en-IN" sz="2000" dirty="0" err="1">
                <a:solidFill>
                  <a:schemeClr val="bg1"/>
                </a:solidFill>
              </a:rPr>
              <a:t>int_vars</a:t>
            </a:r>
            <a:r>
              <a:rPr lang="en-IN" sz="2000" dirty="0">
                <a:solidFill>
                  <a:schemeClr val="bg1"/>
                </a:solidFill>
              </a:rPr>
              <a:t>=[</a:t>
            </a:r>
            <a:r>
              <a:rPr lang="en-IN" sz="2000" dirty="0">
                <a:solidFill>
                  <a:srgbClr val="FF0000"/>
                </a:solidFill>
              </a:rPr>
              <a:t>'State/UT-Wise Total Number of Road Accidents during 2016','State/UT-Wise</a:t>
            </a:r>
          </a:p>
          <a:p>
            <a:r>
              <a:rPr lang="en-IN" sz="2000" dirty="0">
                <a:solidFill>
                  <a:srgbClr val="FF0000"/>
                </a:solidFill>
              </a:rPr>
              <a:t>                   Total Number of Road Accidents during 2017', 'State/UT-Wise Total Number of</a:t>
            </a:r>
          </a:p>
          <a:p>
            <a:r>
              <a:rPr lang="en-IN" sz="2000" dirty="0">
                <a:solidFill>
                  <a:srgbClr val="FF0000"/>
                </a:solidFill>
              </a:rPr>
              <a:t>                   Road Accidents during 2018</a:t>
            </a:r>
            <a:r>
              <a:rPr lang="en-IN" sz="2000" dirty="0">
                <a:solidFill>
                  <a:schemeClr val="bg1"/>
                </a:solidFill>
              </a:rPr>
              <a:t>',]</a:t>
            </a:r>
          </a:p>
          <a:p>
            <a:r>
              <a:rPr lang="en-IN" sz="2000" dirty="0" err="1">
                <a:solidFill>
                  <a:schemeClr val="bg1"/>
                </a:solidFill>
              </a:rPr>
              <a:t>fig,axs</a:t>
            </a:r>
            <a:r>
              <a:rPr lang="en-IN" sz="2000" dirty="0">
                <a:solidFill>
                  <a:schemeClr val="bg1"/>
                </a:solidFill>
              </a:rPr>
              <a:t>=</a:t>
            </a:r>
            <a:r>
              <a:rPr lang="en-IN" sz="2000" dirty="0" err="1">
                <a:solidFill>
                  <a:schemeClr val="bg1"/>
                </a:solidFill>
              </a:rPr>
              <a:t>plt.subplots</a:t>
            </a:r>
            <a:r>
              <a:rPr lang="en-IN" sz="2000" dirty="0">
                <a:solidFill>
                  <a:schemeClr val="bg1"/>
                </a:solidFill>
              </a:rPr>
              <a:t>(</a:t>
            </a:r>
            <a:r>
              <a:rPr lang="en-IN" sz="2000" dirty="0" err="1">
                <a:solidFill>
                  <a:schemeClr val="bg1"/>
                </a:solidFill>
              </a:rPr>
              <a:t>nrows</a:t>
            </a:r>
            <a:r>
              <a:rPr lang="en-IN" sz="2000" dirty="0">
                <a:solidFill>
                  <a:schemeClr val="bg1"/>
                </a:solidFill>
              </a:rPr>
              <a:t>=</a:t>
            </a:r>
            <a:r>
              <a:rPr lang="en-IN" sz="2000" dirty="0">
                <a:solidFill>
                  <a:srgbClr val="00B050"/>
                </a:solidFill>
              </a:rPr>
              <a:t>1</a:t>
            </a:r>
            <a:r>
              <a:rPr lang="en-IN" sz="2000" dirty="0">
                <a:solidFill>
                  <a:schemeClr val="bg1"/>
                </a:solidFill>
              </a:rPr>
              <a:t>,ncols=</a:t>
            </a:r>
            <a:r>
              <a:rPr lang="en-IN" sz="2000" dirty="0">
                <a:solidFill>
                  <a:srgbClr val="00B050"/>
                </a:solidFill>
              </a:rPr>
              <a:t>3</a:t>
            </a:r>
            <a:r>
              <a:rPr lang="en-IN" sz="2000" dirty="0">
                <a:solidFill>
                  <a:schemeClr val="bg1"/>
                </a:solidFill>
              </a:rPr>
              <a:t>,figsize=(</a:t>
            </a:r>
            <a:r>
              <a:rPr lang="en-IN" sz="2000" dirty="0">
                <a:solidFill>
                  <a:srgbClr val="00B050"/>
                </a:solidFill>
              </a:rPr>
              <a:t>15,10</a:t>
            </a:r>
            <a:r>
              <a:rPr lang="en-IN" sz="2000" dirty="0">
                <a:solidFill>
                  <a:schemeClr val="bg1"/>
                </a:solidFill>
              </a:rPr>
              <a:t>))</a:t>
            </a:r>
          </a:p>
          <a:p>
            <a:r>
              <a:rPr lang="en-IN" sz="2000" dirty="0" err="1">
                <a:solidFill>
                  <a:schemeClr val="bg1"/>
                </a:solidFill>
              </a:rPr>
              <a:t>axs</a:t>
            </a:r>
            <a:r>
              <a:rPr lang="en-IN" sz="2000" dirty="0">
                <a:solidFill>
                  <a:schemeClr val="bg1"/>
                </a:solidFill>
              </a:rPr>
              <a:t>=</a:t>
            </a:r>
            <a:r>
              <a:rPr lang="en-IN" sz="2000" dirty="0" err="1">
                <a:solidFill>
                  <a:schemeClr val="bg1"/>
                </a:solidFill>
              </a:rPr>
              <a:t>axs.flatten</a:t>
            </a:r>
            <a:r>
              <a:rPr lang="en-IN" sz="2000" dirty="0">
                <a:solidFill>
                  <a:schemeClr val="bg1"/>
                </a:solidFill>
              </a:rPr>
              <a:t>()</a:t>
            </a:r>
          </a:p>
          <a:p>
            <a:r>
              <a:rPr lang="en-IN" sz="2000" dirty="0">
                <a:solidFill>
                  <a:srgbClr val="00B050"/>
                </a:solidFill>
              </a:rPr>
              <a:t>for</a:t>
            </a:r>
            <a:r>
              <a:rPr lang="en-IN" sz="2000" dirty="0">
                <a:solidFill>
                  <a:schemeClr val="bg1"/>
                </a:solidFill>
              </a:rPr>
              <a:t> </a:t>
            </a:r>
            <a:r>
              <a:rPr lang="en-IN" sz="2000" dirty="0" err="1">
                <a:solidFill>
                  <a:schemeClr val="bg1"/>
                </a:solidFill>
              </a:rPr>
              <a:t>i,var</a:t>
            </a:r>
            <a:r>
              <a:rPr lang="en-IN" sz="2000" dirty="0">
                <a:solidFill>
                  <a:schemeClr val="bg1"/>
                </a:solidFill>
              </a:rPr>
              <a:t> </a:t>
            </a:r>
            <a:r>
              <a:rPr lang="en-IN" sz="2000" dirty="0">
                <a:solidFill>
                  <a:srgbClr val="00B050"/>
                </a:solidFill>
              </a:rPr>
              <a:t>in enumerate</a:t>
            </a:r>
            <a:r>
              <a:rPr lang="en-IN" sz="2000" dirty="0">
                <a:solidFill>
                  <a:schemeClr val="bg1"/>
                </a:solidFill>
              </a:rPr>
              <a:t>(</a:t>
            </a:r>
            <a:r>
              <a:rPr lang="en-IN" sz="2000" dirty="0" err="1">
                <a:solidFill>
                  <a:schemeClr val="bg1"/>
                </a:solidFill>
              </a:rPr>
              <a:t>int_vars</a:t>
            </a:r>
            <a:r>
              <a:rPr lang="en-IN" sz="2000" dirty="0">
                <a:solidFill>
                  <a:schemeClr val="bg1"/>
                </a:solidFill>
              </a:rPr>
              <a:t>):</a:t>
            </a:r>
          </a:p>
          <a:p>
            <a:r>
              <a:rPr lang="en-IN" sz="2000" dirty="0">
                <a:solidFill>
                  <a:schemeClr val="bg1"/>
                </a:solidFill>
              </a:rPr>
              <a:t>    </a:t>
            </a:r>
            <a:r>
              <a:rPr lang="en-IN" sz="2000" dirty="0" err="1">
                <a:solidFill>
                  <a:schemeClr val="bg1"/>
                </a:solidFill>
              </a:rPr>
              <a:t>sns.boxplot</a:t>
            </a:r>
            <a:r>
              <a:rPr lang="en-IN" sz="2000" dirty="0">
                <a:solidFill>
                  <a:schemeClr val="bg1"/>
                </a:solidFill>
              </a:rPr>
              <a:t>(x=</a:t>
            </a:r>
            <a:r>
              <a:rPr lang="en-IN" sz="2000" dirty="0" err="1">
                <a:solidFill>
                  <a:schemeClr val="bg1"/>
                </a:solidFill>
              </a:rPr>
              <a:t>var,data</a:t>
            </a:r>
            <a:r>
              <a:rPr lang="en-IN" sz="2000" dirty="0">
                <a:solidFill>
                  <a:schemeClr val="bg1"/>
                </a:solidFill>
              </a:rPr>
              <a:t>=</a:t>
            </a:r>
            <a:r>
              <a:rPr lang="en-IN" sz="2000" dirty="0" err="1">
                <a:solidFill>
                  <a:schemeClr val="bg1"/>
                </a:solidFill>
              </a:rPr>
              <a:t>Data,ax</a:t>
            </a:r>
            <a:r>
              <a:rPr lang="en-IN" sz="2000" dirty="0">
                <a:solidFill>
                  <a:schemeClr val="bg1"/>
                </a:solidFill>
              </a:rPr>
              <a:t>=</a:t>
            </a:r>
            <a:r>
              <a:rPr lang="en-IN" sz="2000" dirty="0" err="1">
                <a:solidFill>
                  <a:schemeClr val="bg1"/>
                </a:solidFill>
              </a:rPr>
              <a:t>axs</a:t>
            </a:r>
            <a:r>
              <a:rPr lang="en-IN" sz="2000" dirty="0">
                <a:solidFill>
                  <a:schemeClr val="bg1"/>
                </a:solidFill>
              </a:rPr>
              <a:t>[</a:t>
            </a:r>
            <a:r>
              <a:rPr lang="en-IN" sz="2000" dirty="0" err="1">
                <a:solidFill>
                  <a:schemeClr val="bg1"/>
                </a:solidFill>
              </a:rPr>
              <a:t>i</a:t>
            </a:r>
            <a:r>
              <a:rPr lang="en-IN" sz="2000" dirty="0">
                <a:solidFill>
                  <a:schemeClr val="bg1"/>
                </a:solidFill>
              </a:rPr>
              <a:t>])</a:t>
            </a:r>
          </a:p>
          <a:p>
            <a:r>
              <a:rPr lang="en-IN" sz="2000" dirty="0" err="1">
                <a:solidFill>
                  <a:schemeClr val="bg1"/>
                </a:solidFill>
              </a:rPr>
              <a:t>plt.tight_layout</a:t>
            </a:r>
            <a:r>
              <a:rPr lang="en-IN" sz="2000" dirty="0">
                <a:solidFill>
                  <a:schemeClr val="bg1"/>
                </a:solidFill>
              </a:rPr>
              <a:t>()</a:t>
            </a:r>
          </a:p>
          <a:p>
            <a:r>
              <a:rPr lang="en-IN" sz="2000" dirty="0" err="1">
                <a:solidFill>
                  <a:schemeClr val="bg1"/>
                </a:solidFill>
              </a:rPr>
              <a:t>plt.show</a:t>
            </a:r>
            <a:r>
              <a:rPr lang="en-IN" sz="2000" dirty="0">
                <a:solidFill>
                  <a:schemeClr val="bg1"/>
                </a:solidFill>
              </a:rPr>
              <a:t>()</a:t>
            </a:r>
          </a:p>
        </p:txBody>
      </p:sp>
      <p:sp>
        <p:nvSpPr>
          <p:cNvPr id="3" name="TextBox 2">
            <a:extLst>
              <a:ext uri="{FF2B5EF4-FFF2-40B4-BE49-F238E27FC236}">
                <a16:creationId xmlns:a16="http://schemas.microsoft.com/office/drawing/2014/main" id="{34CA7925-C408-0CE6-F117-89CE049D70E9}"/>
              </a:ext>
            </a:extLst>
          </p:cNvPr>
          <p:cNvSpPr txBox="1"/>
          <p:nvPr/>
        </p:nvSpPr>
        <p:spPr>
          <a:xfrm>
            <a:off x="4838700" y="197462"/>
            <a:ext cx="4622800" cy="523220"/>
          </a:xfrm>
          <a:prstGeom prst="rect">
            <a:avLst/>
          </a:prstGeom>
          <a:noFill/>
        </p:spPr>
        <p:txBody>
          <a:bodyPr wrap="square" rtlCol="0">
            <a:spAutoFit/>
          </a:bodyPr>
          <a:lstStyle/>
          <a:p>
            <a:r>
              <a:rPr lang="en-IN" sz="2800" b="1" u="sng" dirty="0">
                <a:latin typeface="Copperplate Gothic Bold" panose="020E0705020206020404" pitchFamily="34" charset="0"/>
              </a:rPr>
              <a:t>outlier detection</a:t>
            </a:r>
          </a:p>
        </p:txBody>
      </p:sp>
      <p:sp>
        <p:nvSpPr>
          <p:cNvPr id="5" name="TextBox 4">
            <a:extLst>
              <a:ext uri="{FF2B5EF4-FFF2-40B4-BE49-F238E27FC236}">
                <a16:creationId xmlns:a16="http://schemas.microsoft.com/office/drawing/2014/main" id="{30AC773B-F952-17E9-E7B2-43AC9B8DB015}"/>
              </a:ext>
            </a:extLst>
          </p:cNvPr>
          <p:cNvSpPr txBox="1"/>
          <p:nvPr/>
        </p:nvSpPr>
        <p:spPr>
          <a:xfrm>
            <a:off x="5035550" y="3867269"/>
            <a:ext cx="7156450" cy="461665"/>
          </a:xfrm>
          <a:prstGeom prst="rect">
            <a:avLst/>
          </a:prstGeom>
          <a:noFill/>
        </p:spPr>
        <p:txBody>
          <a:bodyPr wrap="square">
            <a:spAutoFit/>
          </a:bodyPr>
          <a:lstStyle/>
          <a:p>
            <a:r>
              <a:rPr lang="en-IN" sz="2400" b="1" u="sng" dirty="0">
                <a:latin typeface="Copperplate Gothic Bold" panose="020E0705020206020404" pitchFamily="34" charset="0"/>
              </a:rPr>
              <a:t>Overview &amp; output</a:t>
            </a:r>
          </a:p>
        </p:txBody>
      </p:sp>
      <p:sp>
        <p:nvSpPr>
          <p:cNvPr id="7" name="TextBox 6">
            <a:extLst>
              <a:ext uri="{FF2B5EF4-FFF2-40B4-BE49-F238E27FC236}">
                <a16:creationId xmlns:a16="http://schemas.microsoft.com/office/drawing/2014/main" id="{D83EDB67-CB20-531C-7619-DAE8DE6CFDF6}"/>
              </a:ext>
            </a:extLst>
          </p:cNvPr>
          <p:cNvSpPr txBox="1"/>
          <p:nvPr/>
        </p:nvSpPr>
        <p:spPr>
          <a:xfrm>
            <a:off x="2512060" y="4609484"/>
            <a:ext cx="9657080" cy="1631216"/>
          </a:xfrm>
          <a:prstGeom prst="rect">
            <a:avLst/>
          </a:prstGeom>
          <a:noFill/>
        </p:spPr>
        <p:txBody>
          <a:bodyPr wrap="square">
            <a:spAutoFit/>
          </a:bodyPr>
          <a:lstStyle/>
          <a:p>
            <a:r>
              <a:rPr lang="en-US" sz="2000" b="0" i="0" dirty="0">
                <a:solidFill>
                  <a:schemeClr val="bg1"/>
                </a:solidFill>
                <a:effectLst/>
              </a:rPr>
              <a:t>This code creates a set of three box plots side by side using Seaborn and Matplotlib. It visualizes the distribution of data for three specific numerical variables representing the total number of road accidents for the years 2016, 2017, and 2018. The box plots are arranged in a single row within a figure of size 15 inches in width and 10 inches in height, and they are displayed for comparison.</a:t>
            </a:r>
            <a:endParaRPr lang="en-IN" sz="2000" dirty="0">
              <a:solidFill>
                <a:schemeClr val="bg1"/>
              </a:solidFill>
            </a:endParaRPr>
          </a:p>
        </p:txBody>
      </p:sp>
    </p:spTree>
    <p:extLst>
      <p:ext uri="{BB962C8B-B14F-4D97-AF65-F5344CB8AC3E}">
        <p14:creationId xmlns:p14="http://schemas.microsoft.com/office/powerpoint/2010/main" val="93830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3" name="Picture 2">
            <a:extLst>
              <a:ext uri="{FF2B5EF4-FFF2-40B4-BE49-F238E27FC236}">
                <a16:creationId xmlns:a16="http://schemas.microsoft.com/office/drawing/2014/main" id="{B5FE5155-EFE7-AE3A-8D72-3ADFBACF7A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42260" y="570823"/>
            <a:ext cx="9038590" cy="56946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7541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
        <p:nvSpPr>
          <p:cNvPr id="2" name="TextBox 1">
            <a:extLst>
              <a:ext uri="{FF2B5EF4-FFF2-40B4-BE49-F238E27FC236}">
                <a16:creationId xmlns:a16="http://schemas.microsoft.com/office/drawing/2014/main" id="{61F19761-08A6-2865-468A-90061A33A7A5}"/>
              </a:ext>
            </a:extLst>
          </p:cNvPr>
          <p:cNvSpPr txBox="1"/>
          <p:nvPr/>
        </p:nvSpPr>
        <p:spPr>
          <a:xfrm>
            <a:off x="5473700" y="160100"/>
            <a:ext cx="4940300" cy="461665"/>
          </a:xfrm>
          <a:prstGeom prst="rect">
            <a:avLst/>
          </a:prstGeom>
          <a:noFill/>
        </p:spPr>
        <p:txBody>
          <a:bodyPr wrap="square" rtlCol="0">
            <a:spAutoFit/>
          </a:bodyPr>
          <a:lstStyle/>
          <a:p>
            <a:r>
              <a:rPr lang="en-IN" sz="2400" b="1" u="sng" dirty="0">
                <a:latin typeface="Copperplate Gothic Bold" panose="020E0705020206020404" pitchFamily="34" charset="0"/>
              </a:rPr>
              <a:t>Count plot</a:t>
            </a:r>
          </a:p>
        </p:txBody>
      </p:sp>
      <p:sp>
        <p:nvSpPr>
          <p:cNvPr id="4" name="TextBox 3">
            <a:extLst>
              <a:ext uri="{FF2B5EF4-FFF2-40B4-BE49-F238E27FC236}">
                <a16:creationId xmlns:a16="http://schemas.microsoft.com/office/drawing/2014/main" id="{41C47BA7-DE14-26EE-FA38-BDF4BC6FCC61}"/>
              </a:ext>
            </a:extLst>
          </p:cNvPr>
          <p:cNvSpPr txBox="1"/>
          <p:nvPr/>
        </p:nvSpPr>
        <p:spPr>
          <a:xfrm>
            <a:off x="2722880" y="751795"/>
            <a:ext cx="9376410" cy="2862322"/>
          </a:xfrm>
          <a:prstGeom prst="rect">
            <a:avLst/>
          </a:prstGeom>
          <a:noFill/>
        </p:spPr>
        <p:txBody>
          <a:bodyPr wrap="square">
            <a:spAutoFit/>
          </a:bodyPr>
          <a:lstStyle/>
          <a:p>
            <a:r>
              <a:rPr lang="en-IN" sz="2000" dirty="0" err="1">
                <a:solidFill>
                  <a:schemeClr val="bg1"/>
                </a:solidFill>
              </a:rPr>
              <a:t>int_vars</a:t>
            </a:r>
            <a:r>
              <a:rPr lang="en-IN" sz="2000" dirty="0">
                <a:solidFill>
                  <a:schemeClr val="bg1"/>
                </a:solidFill>
              </a:rPr>
              <a:t>=['</a:t>
            </a:r>
            <a:r>
              <a:rPr lang="en-IN" sz="2000" dirty="0">
                <a:solidFill>
                  <a:srgbClr val="FF0000"/>
                </a:solidFill>
              </a:rPr>
              <a:t>State/UT-Wise Total Number of Road Accidents during 2016','State/UT-Wise</a:t>
            </a:r>
          </a:p>
          <a:p>
            <a:r>
              <a:rPr lang="en-IN" sz="2000" dirty="0">
                <a:solidFill>
                  <a:srgbClr val="FF0000"/>
                </a:solidFill>
              </a:rPr>
              <a:t>                   Total Number of Road Accidents during 2017', 'State/UT-Wise Total Number of</a:t>
            </a:r>
          </a:p>
          <a:p>
            <a:r>
              <a:rPr lang="en-IN" sz="2000" dirty="0">
                <a:solidFill>
                  <a:srgbClr val="FF0000"/>
                </a:solidFill>
              </a:rPr>
              <a:t>                   Road Accidents during 2018</a:t>
            </a:r>
            <a:r>
              <a:rPr lang="en-IN" sz="2000" dirty="0">
                <a:solidFill>
                  <a:schemeClr val="bg1"/>
                </a:solidFill>
              </a:rPr>
              <a:t>’,]</a:t>
            </a:r>
          </a:p>
          <a:p>
            <a:r>
              <a:rPr lang="en-IN" sz="2000" dirty="0" err="1">
                <a:solidFill>
                  <a:schemeClr val="bg1"/>
                </a:solidFill>
              </a:rPr>
              <a:t>fig,axs</a:t>
            </a:r>
            <a:r>
              <a:rPr lang="en-IN" sz="2000" dirty="0">
                <a:solidFill>
                  <a:schemeClr val="bg1"/>
                </a:solidFill>
              </a:rPr>
              <a:t>=</a:t>
            </a:r>
            <a:r>
              <a:rPr lang="en-IN" sz="2000" dirty="0" err="1">
                <a:solidFill>
                  <a:schemeClr val="bg1"/>
                </a:solidFill>
              </a:rPr>
              <a:t>plt.subplots</a:t>
            </a:r>
            <a:r>
              <a:rPr lang="en-IN" sz="2000" dirty="0">
                <a:solidFill>
                  <a:schemeClr val="bg1"/>
                </a:solidFill>
              </a:rPr>
              <a:t>(</a:t>
            </a:r>
            <a:r>
              <a:rPr lang="en-IN" sz="2000" dirty="0" err="1">
                <a:solidFill>
                  <a:schemeClr val="bg1"/>
                </a:solidFill>
              </a:rPr>
              <a:t>nrows</a:t>
            </a:r>
            <a:r>
              <a:rPr lang="en-IN" sz="2000" dirty="0">
                <a:solidFill>
                  <a:schemeClr val="bg1"/>
                </a:solidFill>
              </a:rPr>
              <a:t>=</a:t>
            </a:r>
            <a:r>
              <a:rPr lang="en-IN" sz="2000" dirty="0">
                <a:solidFill>
                  <a:srgbClr val="00B050"/>
                </a:solidFill>
              </a:rPr>
              <a:t>1</a:t>
            </a:r>
            <a:r>
              <a:rPr lang="en-IN" sz="2000" dirty="0">
                <a:solidFill>
                  <a:schemeClr val="bg1"/>
                </a:solidFill>
              </a:rPr>
              <a:t>,ncols=</a:t>
            </a:r>
            <a:r>
              <a:rPr lang="en-IN" sz="2000" dirty="0">
                <a:solidFill>
                  <a:srgbClr val="00B050"/>
                </a:solidFill>
              </a:rPr>
              <a:t>3</a:t>
            </a:r>
            <a:r>
              <a:rPr lang="en-IN" sz="2000" dirty="0">
                <a:solidFill>
                  <a:schemeClr val="bg1"/>
                </a:solidFill>
              </a:rPr>
              <a:t>,figsize=(</a:t>
            </a:r>
            <a:r>
              <a:rPr lang="en-IN" sz="2000" dirty="0">
                <a:solidFill>
                  <a:srgbClr val="00B050"/>
                </a:solidFill>
              </a:rPr>
              <a:t>10,10</a:t>
            </a:r>
            <a:r>
              <a:rPr lang="en-IN" sz="2000" dirty="0">
                <a:solidFill>
                  <a:schemeClr val="bg1"/>
                </a:solidFill>
              </a:rPr>
              <a:t>))</a:t>
            </a:r>
          </a:p>
          <a:p>
            <a:r>
              <a:rPr lang="en-IN" sz="2000" dirty="0" err="1">
                <a:solidFill>
                  <a:schemeClr val="bg1"/>
                </a:solidFill>
              </a:rPr>
              <a:t>axs</a:t>
            </a:r>
            <a:r>
              <a:rPr lang="en-IN" sz="2000" dirty="0">
                <a:solidFill>
                  <a:schemeClr val="bg1"/>
                </a:solidFill>
              </a:rPr>
              <a:t>=</a:t>
            </a:r>
            <a:r>
              <a:rPr lang="en-IN" sz="2000" dirty="0" err="1">
                <a:solidFill>
                  <a:schemeClr val="bg1"/>
                </a:solidFill>
              </a:rPr>
              <a:t>axs.flatten</a:t>
            </a:r>
            <a:r>
              <a:rPr lang="en-IN" sz="2000" dirty="0">
                <a:solidFill>
                  <a:schemeClr val="bg1"/>
                </a:solidFill>
              </a:rPr>
              <a:t>()</a:t>
            </a:r>
          </a:p>
          <a:p>
            <a:r>
              <a:rPr lang="en-IN" sz="2000" dirty="0">
                <a:solidFill>
                  <a:srgbClr val="00B050"/>
                </a:solidFill>
              </a:rPr>
              <a:t>for</a:t>
            </a:r>
            <a:r>
              <a:rPr lang="en-IN" sz="2000" dirty="0">
                <a:solidFill>
                  <a:schemeClr val="bg1"/>
                </a:solidFill>
              </a:rPr>
              <a:t> </a:t>
            </a:r>
            <a:r>
              <a:rPr lang="en-IN" sz="2000" dirty="0" err="1">
                <a:solidFill>
                  <a:schemeClr val="bg1"/>
                </a:solidFill>
              </a:rPr>
              <a:t>i,var</a:t>
            </a:r>
            <a:r>
              <a:rPr lang="en-IN" sz="2000" dirty="0">
                <a:solidFill>
                  <a:schemeClr val="bg1"/>
                </a:solidFill>
              </a:rPr>
              <a:t> </a:t>
            </a:r>
            <a:r>
              <a:rPr lang="en-IN" sz="2000" dirty="0">
                <a:solidFill>
                  <a:srgbClr val="00B050"/>
                </a:solidFill>
              </a:rPr>
              <a:t>in enumerate</a:t>
            </a:r>
            <a:r>
              <a:rPr lang="en-IN" sz="2000" dirty="0">
                <a:solidFill>
                  <a:schemeClr val="bg1"/>
                </a:solidFill>
              </a:rPr>
              <a:t>(</a:t>
            </a:r>
            <a:r>
              <a:rPr lang="en-IN" sz="2000" dirty="0" err="1">
                <a:solidFill>
                  <a:schemeClr val="bg1"/>
                </a:solidFill>
              </a:rPr>
              <a:t>int_vars</a:t>
            </a:r>
            <a:r>
              <a:rPr lang="en-IN" sz="2000" dirty="0">
                <a:solidFill>
                  <a:schemeClr val="bg1"/>
                </a:solidFill>
              </a:rPr>
              <a:t>):</a:t>
            </a:r>
          </a:p>
          <a:p>
            <a:r>
              <a:rPr lang="en-IN" sz="2000" dirty="0">
                <a:solidFill>
                  <a:schemeClr val="bg1"/>
                </a:solidFill>
              </a:rPr>
              <a:t>    </a:t>
            </a:r>
            <a:r>
              <a:rPr lang="en-IN" sz="2000" dirty="0" err="1">
                <a:solidFill>
                  <a:schemeClr val="bg1"/>
                </a:solidFill>
              </a:rPr>
              <a:t>sns.countplot</a:t>
            </a:r>
            <a:r>
              <a:rPr lang="en-IN" sz="2000" dirty="0">
                <a:solidFill>
                  <a:schemeClr val="bg1"/>
                </a:solidFill>
              </a:rPr>
              <a:t>(x=</a:t>
            </a:r>
            <a:r>
              <a:rPr lang="en-IN" sz="2000" dirty="0" err="1">
                <a:solidFill>
                  <a:schemeClr val="bg1"/>
                </a:solidFill>
              </a:rPr>
              <a:t>var,data</a:t>
            </a:r>
            <a:r>
              <a:rPr lang="en-IN" sz="2000" dirty="0">
                <a:solidFill>
                  <a:schemeClr val="bg1"/>
                </a:solidFill>
              </a:rPr>
              <a:t>=</a:t>
            </a:r>
            <a:r>
              <a:rPr lang="en-IN" sz="2000" dirty="0" err="1">
                <a:solidFill>
                  <a:schemeClr val="bg1"/>
                </a:solidFill>
              </a:rPr>
              <a:t>Data,ax</a:t>
            </a:r>
            <a:r>
              <a:rPr lang="en-IN" sz="2000" dirty="0">
                <a:solidFill>
                  <a:schemeClr val="bg1"/>
                </a:solidFill>
              </a:rPr>
              <a:t>=</a:t>
            </a:r>
            <a:r>
              <a:rPr lang="en-IN" sz="2000" dirty="0" err="1">
                <a:solidFill>
                  <a:schemeClr val="bg1"/>
                </a:solidFill>
              </a:rPr>
              <a:t>axs</a:t>
            </a:r>
            <a:r>
              <a:rPr lang="en-IN" sz="2000" dirty="0">
                <a:solidFill>
                  <a:schemeClr val="bg1"/>
                </a:solidFill>
              </a:rPr>
              <a:t>[</a:t>
            </a:r>
            <a:r>
              <a:rPr lang="en-IN" sz="2000" dirty="0" err="1">
                <a:solidFill>
                  <a:schemeClr val="bg1"/>
                </a:solidFill>
              </a:rPr>
              <a:t>i</a:t>
            </a:r>
            <a:r>
              <a:rPr lang="en-IN" sz="2000" dirty="0">
                <a:solidFill>
                  <a:schemeClr val="bg1"/>
                </a:solidFill>
              </a:rPr>
              <a:t>])</a:t>
            </a:r>
          </a:p>
          <a:p>
            <a:r>
              <a:rPr lang="en-IN" sz="2000" dirty="0" err="1">
                <a:solidFill>
                  <a:schemeClr val="bg1"/>
                </a:solidFill>
              </a:rPr>
              <a:t>plt.tight_layout</a:t>
            </a:r>
            <a:r>
              <a:rPr lang="en-IN" sz="2000" dirty="0">
                <a:solidFill>
                  <a:schemeClr val="bg1"/>
                </a:solidFill>
              </a:rPr>
              <a:t>()</a:t>
            </a:r>
          </a:p>
          <a:p>
            <a:r>
              <a:rPr lang="en-IN" sz="2000" dirty="0" err="1">
                <a:solidFill>
                  <a:schemeClr val="bg1"/>
                </a:solidFill>
              </a:rPr>
              <a:t>plt.show</a:t>
            </a:r>
            <a:r>
              <a:rPr lang="en-IN" sz="2000" dirty="0">
                <a:solidFill>
                  <a:schemeClr val="bg1"/>
                </a:solidFill>
              </a:rPr>
              <a:t>()</a:t>
            </a:r>
          </a:p>
        </p:txBody>
      </p:sp>
      <p:sp>
        <p:nvSpPr>
          <p:cNvPr id="6" name="TextBox 5">
            <a:extLst>
              <a:ext uri="{FF2B5EF4-FFF2-40B4-BE49-F238E27FC236}">
                <a16:creationId xmlns:a16="http://schemas.microsoft.com/office/drawing/2014/main" id="{1EAAA06C-5B06-9919-1C36-4CF83FC77DE8}"/>
              </a:ext>
            </a:extLst>
          </p:cNvPr>
          <p:cNvSpPr txBox="1"/>
          <p:nvPr/>
        </p:nvSpPr>
        <p:spPr>
          <a:xfrm>
            <a:off x="5165725" y="3744832"/>
            <a:ext cx="7156450" cy="400110"/>
          </a:xfrm>
          <a:prstGeom prst="rect">
            <a:avLst/>
          </a:prstGeom>
          <a:noFill/>
        </p:spPr>
        <p:txBody>
          <a:bodyPr wrap="square">
            <a:spAutoFit/>
          </a:bodyPr>
          <a:lstStyle/>
          <a:p>
            <a:r>
              <a:rPr lang="en-IN" sz="2000" b="1" u="sng" dirty="0">
                <a:latin typeface="Copperplate Gothic Bold" panose="020E0705020206020404" pitchFamily="34" charset="0"/>
              </a:rPr>
              <a:t>Overview &amp; output</a:t>
            </a:r>
          </a:p>
        </p:txBody>
      </p:sp>
      <p:sp>
        <p:nvSpPr>
          <p:cNvPr id="7" name="Rectangle 1">
            <a:extLst>
              <a:ext uri="{FF2B5EF4-FFF2-40B4-BE49-F238E27FC236}">
                <a16:creationId xmlns:a16="http://schemas.microsoft.com/office/drawing/2014/main" id="{35C8EE4E-1A1C-B962-D0CC-2D9F9F6CA48B}"/>
              </a:ext>
            </a:extLst>
          </p:cNvPr>
          <p:cNvSpPr>
            <a:spLocks noChangeArrowheads="1"/>
          </p:cNvSpPr>
          <p:nvPr/>
        </p:nvSpPr>
        <p:spPr bwMode="auto">
          <a:xfrm>
            <a:off x="2404110" y="4451131"/>
            <a:ext cx="96596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rPr>
              <a:t>This code generates three count plots side by side using Seaborn and Matplotlib. Each count plot visualizes the counts of specific categorical variables related to road accidents for the years 2016, 2017, and 2018. The plots are arranged in a single row within a figure of size 10 inches in width and 10 inches in height for easy comparison and are displayed accordingly.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bg1"/>
                </a:solidFill>
                <a:effectLst/>
              </a:rPr>
            </a:br>
            <a:endParaRPr kumimoji="0" lang="en-US" altLang="en-US" sz="20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73909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4" name="Picture 3">
            <a:extLst>
              <a:ext uri="{FF2B5EF4-FFF2-40B4-BE49-F238E27FC236}">
                <a16:creationId xmlns:a16="http://schemas.microsoft.com/office/drawing/2014/main" id="{B5A6AB72-EF5C-5FF0-1A98-39743B091E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81580" y="1428568"/>
            <a:ext cx="8774430" cy="353713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17101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4" name="Picture 3">
            <a:extLst>
              <a:ext uri="{FF2B5EF4-FFF2-40B4-BE49-F238E27FC236}">
                <a16:creationId xmlns:a16="http://schemas.microsoft.com/office/drawing/2014/main" id="{3C4CDB72-CFDE-F8EB-53E7-F0E8CD455A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15590" y="1774121"/>
            <a:ext cx="8299877" cy="33864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278132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9591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pic>
        <p:nvPicPr>
          <p:cNvPr id="4" name="Picture 3">
            <a:extLst>
              <a:ext uri="{FF2B5EF4-FFF2-40B4-BE49-F238E27FC236}">
                <a16:creationId xmlns:a16="http://schemas.microsoft.com/office/drawing/2014/main" id="{04DC943F-952B-84C3-7EF5-D1F79C1F5C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1300" y="1693530"/>
            <a:ext cx="8331628" cy="353814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365039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spTree>
    <p:extLst>
      <p:ext uri="{BB962C8B-B14F-4D97-AF65-F5344CB8AC3E}">
        <p14:creationId xmlns:p14="http://schemas.microsoft.com/office/powerpoint/2010/main" val="256096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BE1B3A-EE3E-494D-F43D-9B7DDBFE8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55979E2-A9B7-0A03-AC2E-CE440EC88951}"/>
              </a:ext>
            </a:extLst>
          </p:cNvPr>
          <p:cNvSpPr txBox="1"/>
          <p:nvPr/>
        </p:nvSpPr>
        <p:spPr>
          <a:xfrm>
            <a:off x="5679440" y="710674"/>
            <a:ext cx="4114800" cy="523220"/>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bg1"/>
                </a:solidFill>
                <a:latin typeface="Arial Black" panose="020B0A04020102020204" pitchFamily="34" charset="0"/>
              </a:rPr>
              <a:t>SOURCE</a:t>
            </a:r>
          </a:p>
        </p:txBody>
      </p:sp>
      <p:pic>
        <p:nvPicPr>
          <p:cNvPr id="8" name="Graphic 7" descr="Research with solid fill">
            <a:extLst>
              <a:ext uri="{FF2B5EF4-FFF2-40B4-BE49-F238E27FC236}">
                <a16:creationId xmlns:a16="http://schemas.microsoft.com/office/drawing/2014/main" id="{BC52C0AA-014C-2943-7A78-E842218B3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680" y="2184400"/>
            <a:ext cx="2489200" cy="2489200"/>
          </a:xfrm>
          <a:prstGeom prst="rect">
            <a:avLst/>
          </a:prstGeom>
        </p:spPr>
      </p:pic>
      <p:sp>
        <p:nvSpPr>
          <p:cNvPr id="9" name="TextBox 8">
            <a:extLst>
              <a:ext uri="{FF2B5EF4-FFF2-40B4-BE49-F238E27FC236}">
                <a16:creationId xmlns:a16="http://schemas.microsoft.com/office/drawing/2014/main" id="{3BE8C315-4C24-D9CF-EBF8-9265AE235438}"/>
              </a:ext>
            </a:extLst>
          </p:cNvPr>
          <p:cNvSpPr txBox="1"/>
          <p:nvPr/>
        </p:nvSpPr>
        <p:spPr>
          <a:xfrm>
            <a:off x="3606800" y="2092960"/>
            <a:ext cx="7934960" cy="1200329"/>
          </a:xfrm>
          <a:prstGeom prst="rect">
            <a:avLst/>
          </a:prstGeom>
          <a:noFill/>
        </p:spPr>
        <p:txBody>
          <a:bodyPr wrap="square" rtlCol="0">
            <a:spAutoFit/>
          </a:bodyPr>
          <a:lstStyle/>
          <a:p>
            <a:pPr marL="285750" indent="-285750" algn="l" fontAlgn="base">
              <a:buFont typeface="Wingdings" panose="05000000000000000000" pitchFamily="2" charset="2"/>
              <a:buChar char="q"/>
            </a:pPr>
            <a:r>
              <a:rPr lang="it-IT" b="0" i="0" dirty="0">
                <a:solidFill>
                  <a:schemeClr val="bg1"/>
                </a:solidFill>
                <a:effectLst/>
                <a:latin typeface="Inter"/>
              </a:rPr>
              <a:t>Data gov in:</a:t>
            </a:r>
          </a:p>
          <a:p>
            <a:pPr algn="l" fontAlgn="base"/>
            <a:r>
              <a:rPr lang="it-IT" b="0" i="0" u="none" strike="noStrike" dirty="0">
                <a:solidFill>
                  <a:schemeClr val="bg1"/>
                </a:solidFill>
                <a:effectLst/>
                <a:latin typeface="inherit"/>
                <a:hlinkClick r:id="rId5">
                  <a:extLst>
                    <a:ext uri="{A12FA001-AC4F-418D-AE19-62706E023703}">
                      <ahyp:hlinkClr xmlns:ahyp="http://schemas.microsoft.com/office/drawing/2018/hyperlinkcolor" val="tx"/>
                    </a:ext>
                  </a:extLst>
                </a:hlinkClick>
              </a:rPr>
              <a:t>https://data.gov.in/resource/stateut-wise-total-number-road-accidents-india-2016-2019</a:t>
            </a:r>
            <a:endParaRPr lang="it-IT" b="0" i="0" dirty="0">
              <a:solidFill>
                <a:schemeClr val="bg1"/>
              </a:solidFill>
              <a:effectLst/>
              <a:latin typeface="Inter"/>
            </a:endParaRPr>
          </a:p>
          <a:p>
            <a:endParaRPr lang="en-IN" dirty="0"/>
          </a:p>
        </p:txBody>
      </p:sp>
      <p:sp>
        <p:nvSpPr>
          <p:cNvPr id="10" name="TextBox 9">
            <a:extLst>
              <a:ext uri="{FF2B5EF4-FFF2-40B4-BE49-F238E27FC236}">
                <a16:creationId xmlns:a16="http://schemas.microsoft.com/office/drawing/2014/main" id="{D01D1F76-730D-4815-2AB2-DF8F32599B42}"/>
              </a:ext>
            </a:extLst>
          </p:cNvPr>
          <p:cNvSpPr txBox="1"/>
          <p:nvPr/>
        </p:nvSpPr>
        <p:spPr>
          <a:xfrm>
            <a:off x="3606800" y="3429000"/>
            <a:ext cx="7934960" cy="2308324"/>
          </a:xfrm>
          <a:prstGeom prst="rect">
            <a:avLst/>
          </a:prstGeom>
          <a:noFill/>
        </p:spPr>
        <p:txBody>
          <a:bodyPr wrap="square" rtlCol="0">
            <a:spAutoFit/>
          </a:bodyPr>
          <a:lstStyle/>
          <a:p>
            <a:pPr marL="285750" indent="-285750">
              <a:buFont typeface="Wingdings" panose="05000000000000000000" pitchFamily="2" charset="2"/>
              <a:buChar char="q"/>
            </a:pPr>
            <a:r>
              <a:rPr lang="en-US" b="1" i="0" cap="all" dirty="0">
                <a:solidFill>
                  <a:schemeClr val="bg1"/>
                </a:solidFill>
                <a:effectLst/>
                <a:latin typeface="Inter"/>
              </a:rPr>
              <a:t>COLLECTION METHODOLOGY</a:t>
            </a:r>
          </a:p>
          <a:p>
            <a:pPr marL="285750" indent="-285750">
              <a:buFont typeface="Wingdings" panose="05000000000000000000" pitchFamily="2" charset="2"/>
              <a:buChar char="q"/>
            </a:pPr>
            <a:endParaRPr lang="en-US" b="1" cap="all" dirty="0">
              <a:solidFill>
                <a:schemeClr val="bg1"/>
              </a:solidFill>
              <a:latin typeface="Inter"/>
            </a:endParaRPr>
          </a:p>
          <a:p>
            <a:pPr marL="285750" indent="-285750">
              <a:buFont typeface="Wingdings" panose="05000000000000000000" pitchFamily="2" charset="2"/>
              <a:buChar char="q"/>
            </a:pPr>
            <a:r>
              <a:rPr lang="en-US" b="0" i="0" dirty="0">
                <a:solidFill>
                  <a:schemeClr val="bg1"/>
                </a:solidFill>
                <a:effectLst/>
                <a:latin typeface="Inter"/>
              </a:rPr>
              <a:t>Released Under: National Data Sharing and Accessibility Policy (NDSAP) Contributor: Ministry of Road Transport and Highways Domain: Open Government Data (OGD) Platform India </a:t>
            </a:r>
          </a:p>
          <a:p>
            <a:pPr marL="285750" indent="-285750">
              <a:buFont typeface="Wingdings" panose="05000000000000000000" pitchFamily="2" charset="2"/>
              <a:buChar char="q"/>
            </a:pPr>
            <a:endParaRPr lang="en-US" dirty="0">
              <a:solidFill>
                <a:schemeClr val="bg1"/>
              </a:solidFill>
              <a:latin typeface="Inter"/>
            </a:endParaRPr>
          </a:p>
          <a:p>
            <a:pPr marL="285750" indent="-285750">
              <a:buFont typeface="Wingdings" panose="05000000000000000000" pitchFamily="2" charset="2"/>
              <a:buChar char="q"/>
            </a:pPr>
            <a:r>
              <a:rPr lang="en-US" b="0" i="0" dirty="0">
                <a:solidFill>
                  <a:schemeClr val="bg1"/>
                </a:solidFill>
                <a:effectLst/>
                <a:latin typeface="Inter"/>
              </a:rPr>
              <a:t>Published On: 15/02/2023</a:t>
            </a: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3281105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2720793" y="-11510"/>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200400" y="3066413"/>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Tree>
    <p:extLst>
      <p:ext uri="{BB962C8B-B14F-4D97-AF65-F5344CB8AC3E}">
        <p14:creationId xmlns:p14="http://schemas.microsoft.com/office/powerpoint/2010/main" val="1086016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662759" y="-338"/>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
        <p:nvSpPr>
          <p:cNvPr id="3" name="TextBox 2">
            <a:extLst>
              <a:ext uri="{FF2B5EF4-FFF2-40B4-BE49-F238E27FC236}">
                <a16:creationId xmlns:a16="http://schemas.microsoft.com/office/drawing/2014/main" id="{DE5C63F3-AD92-4D81-D10C-278553E8E386}"/>
              </a:ext>
            </a:extLst>
          </p:cNvPr>
          <p:cNvSpPr txBox="1"/>
          <p:nvPr/>
        </p:nvSpPr>
        <p:spPr>
          <a:xfrm>
            <a:off x="4302578" y="74684"/>
            <a:ext cx="6988628" cy="461665"/>
          </a:xfrm>
          <a:prstGeom prst="rect">
            <a:avLst/>
          </a:prstGeom>
          <a:noFill/>
        </p:spPr>
        <p:txBody>
          <a:bodyPr wrap="square" rtlCol="0">
            <a:spAutoFit/>
          </a:bodyPr>
          <a:lstStyle/>
          <a:p>
            <a:r>
              <a:rPr lang="en-IN" sz="2400" b="1" i="1" u="sng" dirty="0">
                <a:latin typeface="Copperplate Gothic Bold" panose="020E0705020206020404" pitchFamily="34" charset="0"/>
              </a:rPr>
              <a:t>Packed bubbles visualisation</a:t>
            </a:r>
          </a:p>
        </p:txBody>
      </p:sp>
      <p:sp>
        <p:nvSpPr>
          <p:cNvPr id="8" name="TextBox 7">
            <a:extLst>
              <a:ext uri="{FF2B5EF4-FFF2-40B4-BE49-F238E27FC236}">
                <a16:creationId xmlns:a16="http://schemas.microsoft.com/office/drawing/2014/main" id="{5C2217E9-208E-EFD7-F0FE-5AF1947212FE}"/>
              </a:ext>
            </a:extLst>
          </p:cNvPr>
          <p:cNvSpPr txBox="1"/>
          <p:nvPr/>
        </p:nvSpPr>
        <p:spPr>
          <a:xfrm>
            <a:off x="3017520" y="674848"/>
            <a:ext cx="5431972" cy="646331"/>
          </a:xfrm>
          <a:prstGeom prst="rect">
            <a:avLst/>
          </a:prstGeom>
          <a:noFill/>
        </p:spPr>
        <p:txBody>
          <a:bodyPr wrap="square" rtlCol="0">
            <a:spAutoFit/>
          </a:bodyPr>
          <a:lstStyle/>
          <a:p>
            <a:r>
              <a:rPr lang="en-IN" dirty="0">
                <a:solidFill>
                  <a:schemeClr val="bg1"/>
                </a:solidFill>
              </a:rPr>
              <a:t>COLUMNS = STATES/UT</a:t>
            </a:r>
          </a:p>
          <a:p>
            <a:r>
              <a:rPr lang="en-IN" dirty="0">
                <a:solidFill>
                  <a:schemeClr val="bg1"/>
                </a:solidFill>
              </a:rPr>
              <a:t>ROW = NO.OF ACCIDENTS PER 10,000 VEHICLES</a:t>
            </a:r>
          </a:p>
        </p:txBody>
      </p:sp>
      <p:pic>
        <p:nvPicPr>
          <p:cNvPr id="10" name="Picture 9">
            <a:extLst>
              <a:ext uri="{FF2B5EF4-FFF2-40B4-BE49-F238E27FC236}">
                <a16:creationId xmlns:a16="http://schemas.microsoft.com/office/drawing/2014/main" id="{26E1465A-E5B9-AF62-720C-4470590063A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10940" y="1583579"/>
            <a:ext cx="7393940" cy="497190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0732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662759" y="-338"/>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
        <p:nvSpPr>
          <p:cNvPr id="3" name="TextBox 2">
            <a:extLst>
              <a:ext uri="{FF2B5EF4-FFF2-40B4-BE49-F238E27FC236}">
                <a16:creationId xmlns:a16="http://schemas.microsoft.com/office/drawing/2014/main" id="{8F9A6DE0-D43A-5445-0776-4182140E6CF7}"/>
              </a:ext>
            </a:extLst>
          </p:cNvPr>
          <p:cNvSpPr txBox="1"/>
          <p:nvPr/>
        </p:nvSpPr>
        <p:spPr>
          <a:xfrm>
            <a:off x="4637314" y="74684"/>
            <a:ext cx="7358742" cy="461665"/>
          </a:xfrm>
          <a:prstGeom prst="rect">
            <a:avLst/>
          </a:prstGeom>
          <a:noFill/>
        </p:spPr>
        <p:txBody>
          <a:bodyPr wrap="square">
            <a:spAutoFit/>
          </a:bodyPr>
          <a:lstStyle/>
          <a:p>
            <a:r>
              <a:rPr lang="en-IN" sz="2400" b="1" i="1" u="sng" dirty="0">
                <a:latin typeface="Copperplate Gothic Bold" panose="020E0705020206020404" pitchFamily="34" charset="0"/>
              </a:rPr>
              <a:t>Tree map visualisation</a:t>
            </a:r>
          </a:p>
        </p:txBody>
      </p:sp>
      <p:sp>
        <p:nvSpPr>
          <p:cNvPr id="10" name="TextBox 9">
            <a:extLst>
              <a:ext uri="{FF2B5EF4-FFF2-40B4-BE49-F238E27FC236}">
                <a16:creationId xmlns:a16="http://schemas.microsoft.com/office/drawing/2014/main" id="{D7637135-E4E5-49ED-99A3-2AEE7FA49F6C}"/>
              </a:ext>
            </a:extLst>
          </p:cNvPr>
          <p:cNvSpPr txBox="1"/>
          <p:nvPr/>
        </p:nvSpPr>
        <p:spPr>
          <a:xfrm>
            <a:off x="2864484" y="731514"/>
            <a:ext cx="7358742" cy="646331"/>
          </a:xfrm>
          <a:prstGeom prst="rect">
            <a:avLst/>
          </a:prstGeom>
          <a:noFill/>
        </p:spPr>
        <p:txBody>
          <a:bodyPr wrap="square">
            <a:spAutoFit/>
          </a:bodyPr>
          <a:lstStyle/>
          <a:p>
            <a:r>
              <a:rPr lang="en-IN" dirty="0">
                <a:solidFill>
                  <a:schemeClr val="bg1"/>
                </a:solidFill>
              </a:rPr>
              <a:t>COLUMNS = STATES/UT</a:t>
            </a:r>
          </a:p>
          <a:p>
            <a:r>
              <a:rPr lang="en-IN" dirty="0">
                <a:solidFill>
                  <a:schemeClr val="bg1"/>
                </a:solidFill>
              </a:rPr>
              <a:t>ROW = NO.OF ACCIDENTS PER 10,000 KM</a:t>
            </a:r>
          </a:p>
        </p:txBody>
      </p:sp>
      <p:pic>
        <p:nvPicPr>
          <p:cNvPr id="8" name="Picture 7">
            <a:extLst>
              <a:ext uri="{FF2B5EF4-FFF2-40B4-BE49-F238E27FC236}">
                <a16:creationId xmlns:a16="http://schemas.microsoft.com/office/drawing/2014/main" id="{AF373980-CCAC-2B4C-E84B-F0DFB0CBEF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20440" y="1595664"/>
            <a:ext cx="7374375" cy="498019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7716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662759" y="-338"/>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
        <p:nvSpPr>
          <p:cNvPr id="3" name="TextBox 2">
            <a:extLst>
              <a:ext uri="{FF2B5EF4-FFF2-40B4-BE49-F238E27FC236}">
                <a16:creationId xmlns:a16="http://schemas.microsoft.com/office/drawing/2014/main" id="{7F437591-624C-A478-6F20-B523A97DD43B}"/>
              </a:ext>
            </a:extLst>
          </p:cNvPr>
          <p:cNvSpPr txBox="1"/>
          <p:nvPr/>
        </p:nvSpPr>
        <p:spPr>
          <a:xfrm>
            <a:off x="5094515" y="74684"/>
            <a:ext cx="7358742" cy="461665"/>
          </a:xfrm>
          <a:prstGeom prst="rect">
            <a:avLst/>
          </a:prstGeom>
          <a:noFill/>
        </p:spPr>
        <p:txBody>
          <a:bodyPr wrap="square">
            <a:spAutoFit/>
          </a:bodyPr>
          <a:lstStyle/>
          <a:p>
            <a:r>
              <a:rPr lang="en-IN" sz="2400" b="1" i="1" u="sng" dirty="0">
                <a:latin typeface="Copperplate Gothic Bold" panose="020E0705020206020404" pitchFamily="34" charset="0"/>
              </a:rPr>
              <a:t>map visualisation</a:t>
            </a:r>
          </a:p>
        </p:txBody>
      </p:sp>
      <p:sp>
        <p:nvSpPr>
          <p:cNvPr id="10" name="TextBox 9">
            <a:extLst>
              <a:ext uri="{FF2B5EF4-FFF2-40B4-BE49-F238E27FC236}">
                <a16:creationId xmlns:a16="http://schemas.microsoft.com/office/drawing/2014/main" id="{71305F34-1C91-CD9D-1FF0-2739CA6639AF}"/>
              </a:ext>
            </a:extLst>
          </p:cNvPr>
          <p:cNvSpPr txBox="1"/>
          <p:nvPr/>
        </p:nvSpPr>
        <p:spPr>
          <a:xfrm>
            <a:off x="2773680" y="696233"/>
            <a:ext cx="7489370" cy="646331"/>
          </a:xfrm>
          <a:prstGeom prst="rect">
            <a:avLst/>
          </a:prstGeom>
          <a:noFill/>
        </p:spPr>
        <p:txBody>
          <a:bodyPr wrap="square">
            <a:spAutoFit/>
          </a:bodyPr>
          <a:lstStyle/>
          <a:p>
            <a:r>
              <a:rPr lang="en-IN" dirty="0">
                <a:solidFill>
                  <a:schemeClr val="bg1"/>
                </a:solidFill>
              </a:rPr>
              <a:t>COLUMNS = STATES/UT</a:t>
            </a:r>
          </a:p>
          <a:p>
            <a:r>
              <a:rPr lang="en-IN" dirty="0">
                <a:solidFill>
                  <a:schemeClr val="bg1"/>
                </a:solidFill>
              </a:rPr>
              <a:t>ROW = NO.OF ACCIDENTS PER LAKH POPULATION</a:t>
            </a:r>
          </a:p>
        </p:txBody>
      </p:sp>
      <p:pic>
        <p:nvPicPr>
          <p:cNvPr id="8" name="Picture 7">
            <a:extLst>
              <a:ext uri="{FF2B5EF4-FFF2-40B4-BE49-F238E27FC236}">
                <a16:creationId xmlns:a16="http://schemas.microsoft.com/office/drawing/2014/main" id="{3A9A3CF1-321E-989E-26C1-7C89AC4B51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37000" y="1642794"/>
            <a:ext cx="7161760" cy="480880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7651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662759" y="-338"/>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
        <p:nvSpPr>
          <p:cNvPr id="3" name="TextBox 2">
            <a:extLst>
              <a:ext uri="{FF2B5EF4-FFF2-40B4-BE49-F238E27FC236}">
                <a16:creationId xmlns:a16="http://schemas.microsoft.com/office/drawing/2014/main" id="{7F437591-624C-A478-6F20-B523A97DD43B}"/>
              </a:ext>
            </a:extLst>
          </p:cNvPr>
          <p:cNvSpPr txBox="1"/>
          <p:nvPr/>
        </p:nvSpPr>
        <p:spPr>
          <a:xfrm>
            <a:off x="4798152" y="259017"/>
            <a:ext cx="7358742" cy="461665"/>
          </a:xfrm>
          <a:prstGeom prst="rect">
            <a:avLst/>
          </a:prstGeom>
          <a:noFill/>
        </p:spPr>
        <p:txBody>
          <a:bodyPr wrap="square">
            <a:spAutoFit/>
          </a:bodyPr>
          <a:lstStyle/>
          <a:p>
            <a:r>
              <a:rPr lang="en-IN" sz="2400" b="1" i="1" u="sng" dirty="0">
                <a:latin typeface="Copperplate Gothic Bold" panose="020E0705020206020404" pitchFamily="34" charset="0"/>
              </a:rPr>
              <a:t>Rose chart visualisation</a:t>
            </a:r>
          </a:p>
        </p:txBody>
      </p:sp>
      <p:pic>
        <p:nvPicPr>
          <p:cNvPr id="11" name="Picture 10">
            <a:extLst>
              <a:ext uri="{FF2B5EF4-FFF2-40B4-BE49-F238E27FC236}">
                <a16:creationId xmlns:a16="http://schemas.microsoft.com/office/drawing/2014/main" id="{A877BCED-7492-C375-BA8A-DDDFDA3737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73730" y="1321179"/>
            <a:ext cx="5732270" cy="463573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30972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440" y="5044440"/>
              <a:ext cx="1214120" cy="1214120"/>
            </a:xfrm>
            <a:prstGeom prst="rect">
              <a:avLst/>
            </a:prstGeom>
          </p:spPr>
        </p:pic>
      </p:grpSp>
      <p:grpSp>
        <p:nvGrpSpPr>
          <p:cNvPr id="57" name="Group 56">
            <a:extLst>
              <a:ext uri="{FF2B5EF4-FFF2-40B4-BE49-F238E27FC236}">
                <a16:creationId xmlns:a16="http://schemas.microsoft.com/office/drawing/2014/main" id="{DEF989E9-D3E2-6156-9678-D1B917446E0C}"/>
              </a:ext>
            </a:extLst>
          </p:cNvPr>
          <p:cNvGrpSpPr/>
          <p:nvPr/>
        </p:nvGrpSpPr>
        <p:grpSpPr>
          <a:xfrm>
            <a:off x="-243078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rgbClr val="202124"/>
                  </a:solidFill>
                  <a:latin typeface="Google Sans"/>
                </a:rPr>
                <a:t>T</a:t>
              </a:r>
              <a:r>
                <a:rPr lang="en-US" b="1" i="0" dirty="0">
                  <a:solidFill>
                    <a:srgbClr val="202124"/>
                  </a:solidFill>
                  <a:effectLst/>
                  <a:latin typeface="Google Sans"/>
                </a:rPr>
                <a:t>he ability to absorb information quickly, improve insights and make faster decisions</a:t>
              </a:r>
              <a:endParaRPr lang="en-IN" b="1"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76560" y="5194300"/>
              <a:ext cx="1016000" cy="1016000"/>
            </a:xfrm>
            <a:prstGeom prst="rect">
              <a:avLst/>
            </a:prstGeom>
          </p:spPr>
        </p:pic>
      </p:grpSp>
      <p:grpSp>
        <p:nvGrpSpPr>
          <p:cNvPr id="12" name="Group 11">
            <a:extLst>
              <a:ext uri="{FF2B5EF4-FFF2-40B4-BE49-F238E27FC236}">
                <a16:creationId xmlns:a16="http://schemas.microsoft.com/office/drawing/2014/main" id="{8B8FB497-6EF8-FBEC-8A83-CB11C4DB625F}"/>
              </a:ext>
            </a:extLst>
          </p:cNvPr>
          <p:cNvGrpSpPr/>
          <p:nvPr/>
        </p:nvGrpSpPr>
        <p:grpSpPr>
          <a:xfrm>
            <a:off x="-2114550" y="-11510"/>
            <a:ext cx="3273697" cy="6837005"/>
            <a:chOff x="2878455" y="10161"/>
            <a:chExt cx="3273697" cy="6837005"/>
          </a:xfrm>
        </p:grpSpPr>
        <p:sp>
          <p:nvSpPr>
            <p:cNvPr id="4" name="Freeform: Shape 3">
              <a:extLst>
                <a:ext uri="{FF2B5EF4-FFF2-40B4-BE49-F238E27FC236}">
                  <a16:creationId xmlns:a16="http://schemas.microsoft.com/office/drawing/2014/main" id="{553A092B-1185-63A3-2BCA-3E9494EBAF34}"/>
                </a:ext>
              </a:extLst>
            </p:cNvPr>
            <p:cNvSpPr/>
            <p:nvPr/>
          </p:nvSpPr>
          <p:spPr>
            <a:xfrm>
              <a:off x="2878455" y="10161"/>
              <a:ext cx="3273697" cy="6837005"/>
            </a:xfrm>
            <a:custGeom>
              <a:avLst/>
              <a:gdLst>
                <a:gd name="connsiteX0" fmla="*/ 0 w 3273697"/>
                <a:gd name="connsiteY0" fmla="*/ 0 h 6837005"/>
                <a:gd name="connsiteX1" fmla="*/ 2705100 w 3273697"/>
                <a:gd name="connsiteY1" fmla="*/ 0 h 6837005"/>
                <a:gd name="connsiteX2" fmla="*/ 2705100 w 3273697"/>
                <a:gd name="connsiteY2" fmla="*/ 721355 h 6837005"/>
                <a:gd name="connsiteX3" fmla="*/ 3273697 w 3273697"/>
                <a:gd name="connsiteY3" fmla="*/ 1021773 h 6837005"/>
                <a:gd name="connsiteX4" fmla="*/ 2705100 w 3273697"/>
                <a:gd name="connsiteY4" fmla="*/ 1322190 h 6837005"/>
                <a:gd name="connsiteX5" fmla="*/ 2705100 w 3273697"/>
                <a:gd name="connsiteY5" fmla="*/ 6837005 h 6837005"/>
                <a:gd name="connsiteX6" fmla="*/ 0 w 3273697"/>
                <a:gd name="connsiteY6" fmla="*/ 6837005 h 683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697" h="6837005">
                  <a:moveTo>
                    <a:pt x="0" y="0"/>
                  </a:moveTo>
                  <a:lnTo>
                    <a:pt x="2705100" y="0"/>
                  </a:lnTo>
                  <a:lnTo>
                    <a:pt x="2705100" y="721355"/>
                  </a:lnTo>
                  <a:lnTo>
                    <a:pt x="3273697" y="1021773"/>
                  </a:lnTo>
                  <a:lnTo>
                    <a:pt x="2705100" y="1322190"/>
                  </a:lnTo>
                  <a:lnTo>
                    <a:pt x="2705100" y="6837005"/>
                  </a:lnTo>
                  <a:lnTo>
                    <a:pt x="0" y="683700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rgbClr val="2E75B6"/>
                </a:solidFill>
              </a:endParaRPr>
            </a:p>
          </p:txBody>
        </p:sp>
        <p:sp>
          <p:nvSpPr>
            <p:cNvPr id="5" name="TextBox 4">
              <a:extLst>
                <a:ext uri="{FF2B5EF4-FFF2-40B4-BE49-F238E27FC236}">
                  <a16:creationId xmlns:a16="http://schemas.microsoft.com/office/drawing/2014/main" id="{2ADD7DF9-A01C-2F10-1DF4-60B30B3CB316}"/>
                </a:ext>
              </a:extLst>
            </p:cNvPr>
            <p:cNvSpPr txBox="1"/>
            <p:nvPr/>
          </p:nvSpPr>
          <p:spPr>
            <a:xfrm>
              <a:off x="3576320" y="546848"/>
              <a:ext cx="2149566" cy="1569660"/>
            </a:xfrm>
            <a:prstGeom prst="rect">
              <a:avLst/>
            </a:prstGeom>
            <a:noFill/>
          </p:spPr>
          <p:txBody>
            <a:bodyPr wrap="square" rtlCol="0">
              <a:spAutoFit/>
            </a:bodyPr>
            <a:lstStyle/>
            <a:p>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3</a:t>
              </a:r>
              <a:endParaRPr lang="en-IN" sz="3200" dirty="0">
                <a:latin typeface="Copperplate Gothic Bold" panose="020E0705020206020404" pitchFamily="34" charset="0"/>
              </a:endParaRPr>
            </a:p>
          </p:txBody>
        </p:sp>
        <p:sp>
          <p:nvSpPr>
            <p:cNvPr id="6" name="TextBox 5">
              <a:extLst>
                <a:ext uri="{FF2B5EF4-FFF2-40B4-BE49-F238E27FC236}">
                  <a16:creationId xmlns:a16="http://schemas.microsoft.com/office/drawing/2014/main" id="{D6013A2E-C031-4FD9-85E4-DF3834571A96}"/>
                </a:ext>
              </a:extLst>
            </p:cNvPr>
            <p:cNvSpPr txBox="1"/>
            <p:nvPr/>
          </p:nvSpPr>
          <p:spPr>
            <a:xfrm>
              <a:off x="3576320" y="2277027"/>
              <a:ext cx="1746794" cy="400110"/>
            </a:xfrm>
            <a:prstGeom prst="rect">
              <a:avLst/>
            </a:prstGeom>
            <a:noFill/>
          </p:spPr>
          <p:txBody>
            <a:bodyPr wrap="square" rtlCol="0">
              <a:spAutoFit/>
            </a:bodyPr>
            <a:lstStyle/>
            <a:p>
              <a:pPr marL="285750" indent="-285750" algn="ctr">
                <a:buFont typeface="Wingdings" panose="05000000000000000000" pitchFamily="2" charset="2"/>
                <a:buChar char="q"/>
              </a:pPr>
              <a:r>
                <a:rPr lang="en-US" sz="2000" dirty="0">
                  <a:latin typeface="Algerian" panose="04020705040A02060702" pitchFamily="82" charset="0"/>
                </a:rPr>
                <a:t>tableau</a:t>
              </a:r>
              <a:endParaRPr lang="en-IN" sz="2000" dirty="0">
                <a:latin typeface="Algerian" panose="04020705040A02060702" pitchFamily="82" charset="0"/>
              </a:endParaRPr>
            </a:p>
          </p:txBody>
        </p:sp>
        <p:sp>
          <p:nvSpPr>
            <p:cNvPr id="7" name="TextBox 6">
              <a:extLst>
                <a:ext uri="{FF2B5EF4-FFF2-40B4-BE49-F238E27FC236}">
                  <a16:creationId xmlns:a16="http://schemas.microsoft.com/office/drawing/2014/main" id="{FFE24197-7BAF-AF1D-68C7-F537CBFE5E9E}"/>
                </a:ext>
              </a:extLst>
            </p:cNvPr>
            <p:cNvSpPr txBox="1"/>
            <p:nvPr/>
          </p:nvSpPr>
          <p:spPr>
            <a:xfrm>
              <a:off x="3062787" y="3080596"/>
              <a:ext cx="2525486"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b="1" i="0" dirty="0">
                  <a:effectLst/>
                  <a:latin typeface="Söhne"/>
                </a:rPr>
                <a:t>Tableau is a powerful data visualization software tool that allows to analyze and visualize data in a meaningful and interactive way.</a:t>
              </a:r>
              <a:endParaRPr lang="en-IN" b="1" dirty="0">
                <a:latin typeface="Google Sans"/>
              </a:endParaRPr>
            </a:p>
          </p:txBody>
        </p:sp>
        <p:pic>
          <p:nvPicPr>
            <p:cNvPr id="9" name="Graphic 8" descr="Eye with solid fill">
              <a:extLst>
                <a:ext uri="{FF2B5EF4-FFF2-40B4-BE49-F238E27FC236}">
                  <a16:creationId xmlns:a16="http://schemas.microsoft.com/office/drawing/2014/main" id="{9FD9E61C-D249-7FB8-81BD-E36A80DB25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08845" y="5160493"/>
              <a:ext cx="1129211" cy="1129211"/>
            </a:xfrm>
            <a:prstGeom prst="rect">
              <a:avLst/>
            </a:prstGeom>
          </p:spPr>
        </p:pic>
      </p:grpSp>
    </p:spTree>
    <p:extLst>
      <p:ext uri="{BB962C8B-B14F-4D97-AF65-F5344CB8AC3E}">
        <p14:creationId xmlns:p14="http://schemas.microsoft.com/office/powerpoint/2010/main" val="3104912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8DB3F-EE87-F2D5-B0AD-DE7DA5CF2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CBF2FF5-DD49-D1F5-B4B0-6F9110A4AEA4}"/>
              </a:ext>
            </a:extLst>
          </p:cNvPr>
          <p:cNvSpPr txBox="1"/>
          <p:nvPr/>
        </p:nvSpPr>
        <p:spPr>
          <a:xfrm>
            <a:off x="5856515" y="152791"/>
            <a:ext cx="6096000" cy="461665"/>
          </a:xfrm>
          <a:prstGeom prst="rect">
            <a:avLst/>
          </a:prstGeom>
          <a:noFill/>
        </p:spPr>
        <p:txBody>
          <a:bodyPr wrap="square">
            <a:spAutoFit/>
          </a:bodyPr>
          <a:lstStyle/>
          <a:p>
            <a:pPr marL="457200" indent="-457200">
              <a:buFont typeface="Wingdings" panose="05000000000000000000" pitchFamily="2" charset="2"/>
              <a:buChar char="Ø"/>
            </a:pPr>
            <a:r>
              <a:rPr lang="en-IN" sz="2400" b="1" i="1" u="sng" dirty="0">
                <a:solidFill>
                  <a:schemeClr val="bg1"/>
                </a:solidFill>
                <a:latin typeface="Algerian" panose="04020705040A02060702" pitchFamily="82" charset="0"/>
              </a:rPr>
              <a:t>CONCLUSION</a:t>
            </a:r>
          </a:p>
        </p:txBody>
      </p:sp>
      <p:pic>
        <p:nvPicPr>
          <p:cNvPr id="8" name="Graphic 7" descr="Right pointing backhand index with solid fill">
            <a:extLst>
              <a:ext uri="{FF2B5EF4-FFF2-40B4-BE49-F238E27FC236}">
                <a16:creationId xmlns:a16="http://schemas.microsoft.com/office/drawing/2014/main" id="{BFD0C787-B547-A82E-3903-3E99B6A315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286" y="2471058"/>
            <a:ext cx="1741714" cy="1741714"/>
          </a:xfrm>
          <a:prstGeom prst="rect">
            <a:avLst/>
          </a:prstGeom>
        </p:spPr>
      </p:pic>
      <p:sp>
        <p:nvSpPr>
          <p:cNvPr id="11" name="TextBox 10">
            <a:extLst>
              <a:ext uri="{FF2B5EF4-FFF2-40B4-BE49-F238E27FC236}">
                <a16:creationId xmlns:a16="http://schemas.microsoft.com/office/drawing/2014/main" id="{3621CD55-FF38-2E19-68FC-DF87EA303837}"/>
              </a:ext>
            </a:extLst>
          </p:cNvPr>
          <p:cNvSpPr txBox="1"/>
          <p:nvPr/>
        </p:nvSpPr>
        <p:spPr>
          <a:xfrm>
            <a:off x="3407227" y="873986"/>
            <a:ext cx="8436430" cy="923330"/>
          </a:xfrm>
          <a:prstGeom prst="rect">
            <a:avLst/>
          </a:prstGeom>
          <a:noFill/>
        </p:spPr>
        <p:txBody>
          <a:bodyPr wrap="square">
            <a:spAutoFit/>
          </a:bodyPr>
          <a:lstStyle/>
          <a:p>
            <a:r>
              <a:rPr lang="en-US" b="0" i="0" dirty="0">
                <a:solidFill>
                  <a:schemeClr val="bg1"/>
                </a:solidFill>
                <a:effectLst/>
                <a:latin typeface="Söhne"/>
              </a:rPr>
              <a:t>In conclusion, our data handling and visualization project on road accidents in India from 2016 to 2019 has provided valuable insights into the state of road safety in the country during this period Through careful data collection, analysis, and visualization.</a:t>
            </a:r>
            <a:endParaRPr lang="en-IN" dirty="0">
              <a:solidFill>
                <a:schemeClr val="bg1"/>
              </a:solidFill>
            </a:endParaRPr>
          </a:p>
        </p:txBody>
      </p:sp>
      <p:sp>
        <p:nvSpPr>
          <p:cNvPr id="13" name="TextBox 12">
            <a:extLst>
              <a:ext uri="{FF2B5EF4-FFF2-40B4-BE49-F238E27FC236}">
                <a16:creationId xmlns:a16="http://schemas.microsoft.com/office/drawing/2014/main" id="{73E7ECD1-22CC-A13E-6FC4-E8EF6F523465}"/>
              </a:ext>
            </a:extLst>
          </p:cNvPr>
          <p:cNvSpPr txBox="1"/>
          <p:nvPr/>
        </p:nvSpPr>
        <p:spPr>
          <a:xfrm>
            <a:off x="3407226" y="4886514"/>
            <a:ext cx="8436430" cy="923330"/>
          </a:xfrm>
          <a:prstGeom prst="rect">
            <a:avLst/>
          </a:prstGeom>
          <a:noFill/>
        </p:spPr>
        <p:txBody>
          <a:bodyPr wrap="square">
            <a:spAutoFit/>
          </a:bodyPr>
          <a:lstStyle/>
          <a:p>
            <a:r>
              <a:rPr lang="en-US" b="0" i="0" dirty="0">
                <a:solidFill>
                  <a:schemeClr val="bg1"/>
                </a:solidFill>
                <a:effectLst/>
                <a:latin typeface="Söhne"/>
              </a:rPr>
              <a:t>our data handling and visualization project not only provided a comprehensive overview of road accidents in India from 2016 to 2019 but also offered actionable insights that can contribute to reducing accidents and saving lives on the nation's roads</a:t>
            </a:r>
            <a:r>
              <a:rPr lang="en-US" b="0" i="0" dirty="0">
                <a:solidFill>
                  <a:srgbClr val="374151"/>
                </a:solidFill>
                <a:effectLst/>
                <a:latin typeface="Söhne"/>
              </a:rPr>
              <a:t>.</a:t>
            </a:r>
            <a:endParaRPr lang="en-IN" dirty="0"/>
          </a:p>
        </p:txBody>
      </p:sp>
      <p:sp>
        <p:nvSpPr>
          <p:cNvPr id="15" name="TextBox 14">
            <a:extLst>
              <a:ext uri="{FF2B5EF4-FFF2-40B4-BE49-F238E27FC236}">
                <a16:creationId xmlns:a16="http://schemas.microsoft.com/office/drawing/2014/main" id="{A88FD459-662F-E5F0-DE81-1045E1E1F5BD}"/>
              </a:ext>
            </a:extLst>
          </p:cNvPr>
          <p:cNvSpPr txBox="1"/>
          <p:nvPr/>
        </p:nvSpPr>
        <p:spPr>
          <a:xfrm>
            <a:off x="3407226" y="2187753"/>
            <a:ext cx="8436430" cy="2308324"/>
          </a:xfrm>
          <a:prstGeom prst="rect">
            <a:avLst/>
          </a:prstGeom>
          <a:noFill/>
        </p:spPr>
        <p:txBody>
          <a:bodyPr wrap="square">
            <a:spAutoFit/>
          </a:bodyPr>
          <a:lstStyle/>
          <a:p>
            <a:pPr algn="l">
              <a:buFont typeface="+mj-lt"/>
              <a:buAutoNum type="arabicPeriod"/>
            </a:pPr>
            <a:r>
              <a:rPr lang="en-US" b="1" i="0" dirty="0">
                <a:solidFill>
                  <a:srgbClr val="FF0000"/>
                </a:solidFill>
                <a:effectLst/>
                <a:latin typeface="Söhne"/>
              </a:rPr>
              <a:t>Increasing Trend</a:t>
            </a:r>
            <a:r>
              <a:rPr lang="en-US" b="0" i="0" dirty="0">
                <a:solidFill>
                  <a:schemeClr val="bg1"/>
                </a:solidFill>
                <a:effectLst/>
                <a:latin typeface="Söhne"/>
              </a:rPr>
              <a:t>: The project revealed a consistent increase in the number of road accidents in India from 2016 to 2019.</a:t>
            </a:r>
          </a:p>
          <a:p>
            <a:pPr algn="l">
              <a:buFont typeface="+mj-lt"/>
              <a:buAutoNum type="arabicPeriod"/>
            </a:pPr>
            <a:endParaRPr lang="en-US" b="0" i="0" dirty="0">
              <a:solidFill>
                <a:schemeClr val="bg1"/>
              </a:solidFill>
              <a:effectLst/>
              <a:latin typeface="Söhne"/>
            </a:endParaRPr>
          </a:p>
          <a:p>
            <a:pPr algn="l">
              <a:buFont typeface="+mj-lt"/>
              <a:buAutoNum type="arabicPeriod"/>
            </a:pPr>
            <a:r>
              <a:rPr lang="en-US" b="1" i="0" dirty="0">
                <a:solidFill>
                  <a:srgbClr val="FF0000"/>
                </a:solidFill>
                <a:effectLst/>
                <a:latin typeface="Söhne"/>
              </a:rPr>
              <a:t>Geographical Variations</a:t>
            </a:r>
            <a:r>
              <a:rPr lang="en-US" b="0" i="0" dirty="0">
                <a:solidFill>
                  <a:schemeClr val="bg1"/>
                </a:solidFill>
                <a:effectLst/>
                <a:latin typeface="Söhne"/>
              </a:rPr>
              <a:t>: Certain states and cities showed higher accident rates than others, suggesting the need for region-specific safety measures.</a:t>
            </a:r>
          </a:p>
          <a:p>
            <a:pPr algn="l">
              <a:buFont typeface="+mj-lt"/>
              <a:buAutoNum type="arabicPeriod"/>
            </a:pPr>
            <a:endParaRPr lang="en-US" dirty="0">
              <a:solidFill>
                <a:schemeClr val="bg1"/>
              </a:solidFill>
              <a:latin typeface="Söhne"/>
            </a:endParaRPr>
          </a:p>
          <a:p>
            <a:pPr algn="l">
              <a:buFont typeface="+mj-lt"/>
              <a:buAutoNum type="arabicPeriod"/>
            </a:pPr>
            <a:r>
              <a:rPr lang="en-US" b="1" i="0" dirty="0">
                <a:solidFill>
                  <a:srgbClr val="FF0000"/>
                </a:solidFill>
                <a:effectLst/>
                <a:latin typeface="Söhne"/>
              </a:rPr>
              <a:t>Visualization Tools</a:t>
            </a:r>
            <a:r>
              <a:rPr lang="en-US" b="0" i="0" dirty="0">
                <a:solidFill>
                  <a:schemeClr val="bg1"/>
                </a:solidFill>
                <a:effectLst/>
                <a:latin typeface="Söhne"/>
              </a:rPr>
              <a:t>: Interactive charts, graphs, and maps were used to make complex data easily understandable and accessible.</a:t>
            </a:r>
          </a:p>
        </p:txBody>
      </p:sp>
    </p:spTree>
    <p:extLst>
      <p:ext uri="{BB962C8B-B14F-4D97-AF65-F5344CB8AC3E}">
        <p14:creationId xmlns:p14="http://schemas.microsoft.com/office/powerpoint/2010/main" val="3047386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CE4C02-27BD-647C-2680-30C69257A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extBox 1">
            <a:extLst>
              <a:ext uri="{FF2B5EF4-FFF2-40B4-BE49-F238E27FC236}">
                <a16:creationId xmlns:a16="http://schemas.microsoft.com/office/drawing/2014/main" id="{25E7A07F-D107-5F10-FD5A-DE4B203FB53E}"/>
              </a:ext>
            </a:extLst>
          </p:cNvPr>
          <p:cNvSpPr txBox="1"/>
          <p:nvPr/>
        </p:nvSpPr>
        <p:spPr>
          <a:xfrm>
            <a:off x="14185900" y="4699000"/>
            <a:ext cx="45719" cy="369332"/>
          </a:xfrm>
          <a:prstGeom prst="rect">
            <a:avLst/>
          </a:prstGeom>
          <a:noFill/>
        </p:spPr>
        <p:txBody>
          <a:bodyPr wrap="square" rtlCol="0">
            <a:spAutoFit/>
          </a:bodyPr>
          <a:lstStyle/>
          <a:p>
            <a:endParaRPr lang="en-IN" dirty="0"/>
          </a:p>
        </p:txBody>
      </p:sp>
      <p:sp>
        <p:nvSpPr>
          <p:cNvPr id="6" name="Freeform: Shape 5">
            <a:extLst>
              <a:ext uri="{FF2B5EF4-FFF2-40B4-BE49-F238E27FC236}">
                <a16:creationId xmlns:a16="http://schemas.microsoft.com/office/drawing/2014/main" id="{1925356A-D647-41DC-F686-F545052F6C0C}"/>
              </a:ext>
            </a:extLst>
          </p:cNvPr>
          <p:cNvSpPr/>
          <p:nvPr/>
        </p:nvSpPr>
        <p:spPr>
          <a:xfrm>
            <a:off x="0" y="0"/>
            <a:ext cx="12192000" cy="6858000"/>
          </a:xfrm>
          <a:custGeom>
            <a:avLst/>
            <a:gdLst/>
            <a:ahLst/>
            <a:cxnLst/>
            <a:rect l="l" t="t" r="r" b="b"/>
            <a:pathLst>
              <a:path w="12192000" h="6858000">
                <a:moveTo>
                  <a:pt x="9257903" y="6499358"/>
                </a:moveTo>
                <a:lnTo>
                  <a:pt x="9258695" y="6500146"/>
                </a:lnTo>
                <a:lnTo>
                  <a:pt x="9258240" y="6500146"/>
                </a:lnTo>
                <a:close/>
                <a:moveTo>
                  <a:pt x="9219405" y="6486529"/>
                </a:moveTo>
                <a:cubicBezTo>
                  <a:pt x="9230046" y="6486529"/>
                  <a:pt x="9238120" y="6487515"/>
                  <a:pt x="9243627" y="6489487"/>
                </a:cubicBezTo>
                <a:cubicBezTo>
                  <a:pt x="9249133" y="6491458"/>
                  <a:pt x="9253710" y="6495012"/>
                  <a:pt x="9257356" y="6500146"/>
                </a:cubicBezTo>
                <a:lnTo>
                  <a:pt x="9258240" y="6500146"/>
                </a:lnTo>
                <a:lnTo>
                  <a:pt x="9261486" y="6507737"/>
                </a:lnTo>
                <a:cubicBezTo>
                  <a:pt x="9261486" y="6526638"/>
                  <a:pt x="9250994" y="6536832"/>
                  <a:pt x="9230009" y="6538321"/>
                </a:cubicBezTo>
                <a:lnTo>
                  <a:pt x="9213824" y="6538879"/>
                </a:lnTo>
                <a:lnTo>
                  <a:pt x="9210252" y="6538879"/>
                </a:lnTo>
                <a:lnTo>
                  <a:pt x="9210252" y="6486752"/>
                </a:lnTo>
                <a:close/>
                <a:moveTo>
                  <a:pt x="9285261" y="6485189"/>
                </a:moveTo>
                <a:lnTo>
                  <a:pt x="9283922" y="6486194"/>
                </a:lnTo>
                <a:cubicBezTo>
                  <a:pt x="9290768" y="6494082"/>
                  <a:pt x="9294191" y="6502862"/>
                  <a:pt x="9294191" y="6512536"/>
                </a:cubicBezTo>
                <a:lnTo>
                  <a:pt x="9289142" y="6532358"/>
                </a:lnTo>
                <a:lnTo>
                  <a:pt x="9287946" y="6535182"/>
                </a:lnTo>
                <a:lnTo>
                  <a:pt x="9272514" y="6548296"/>
                </a:lnTo>
                <a:lnTo>
                  <a:pt x="9268996" y="6549411"/>
                </a:lnTo>
                <a:lnTo>
                  <a:pt x="9238492" y="6553724"/>
                </a:lnTo>
                <a:lnTo>
                  <a:pt x="9168059" y="6553724"/>
                </a:lnTo>
                <a:lnTo>
                  <a:pt x="9169957" y="6556738"/>
                </a:lnTo>
                <a:lnTo>
                  <a:pt x="9245859" y="6556738"/>
                </a:lnTo>
                <a:lnTo>
                  <a:pt x="9268996" y="6549411"/>
                </a:lnTo>
                <a:lnTo>
                  <a:pt x="9271643" y="6549036"/>
                </a:lnTo>
                <a:lnTo>
                  <a:pt x="9272514" y="6548296"/>
                </a:lnTo>
                <a:lnTo>
                  <a:pt x="9283922" y="6544683"/>
                </a:lnTo>
                <a:lnTo>
                  <a:pt x="9287946" y="6535182"/>
                </a:lnTo>
                <a:lnTo>
                  <a:pt x="9288554" y="6534665"/>
                </a:lnTo>
                <a:lnTo>
                  <a:pt x="9289142" y="6532358"/>
                </a:lnTo>
                <a:lnTo>
                  <a:pt x="9297205" y="6513318"/>
                </a:lnTo>
                <a:cubicBezTo>
                  <a:pt x="9297205" y="6500742"/>
                  <a:pt x="9293224" y="6491365"/>
                  <a:pt x="9285261" y="6485189"/>
                </a:cubicBezTo>
                <a:close/>
                <a:moveTo>
                  <a:pt x="9212261" y="6476929"/>
                </a:moveTo>
                <a:cubicBezTo>
                  <a:pt x="9231237" y="6476929"/>
                  <a:pt x="9244185" y="6479106"/>
                  <a:pt x="9251105" y="6483459"/>
                </a:cubicBezTo>
                <a:lnTo>
                  <a:pt x="9257903" y="6499358"/>
                </a:lnTo>
                <a:lnTo>
                  <a:pt x="9245468" y="6486975"/>
                </a:lnTo>
                <a:cubicBezTo>
                  <a:pt x="9239924" y="6484668"/>
                  <a:pt x="9230976" y="6483515"/>
                  <a:pt x="9218623" y="6483515"/>
                </a:cubicBezTo>
                <a:cubicBezTo>
                  <a:pt x="9216317" y="6483515"/>
                  <a:pt x="9212521" y="6483701"/>
                  <a:pt x="9207238" y="6484073"/>
                </a:cubicBezTo>
                <a:lnTo>
                  <a:pt x="9207238" y="6538879"/>
                </a:lnTo>
                <a:lnTo>
                  <a:pt x="9201657" y="6538879"/>
                </a:lnTo>
                <a:lnTo>
                  <a:pt x="9201657" y="6477376"/>
                </a:lnTo>
                <a:cubicBezTo>
                  <a:pt x="9206866" y="6477078"/>
                  <a:pt x="9210401" y="6476929"/>
                  <a:pt x="9212261" y="6476929"/>
                </a:cubicBezTo>
                <a:close/>
                <a:moveTo>
                  <a:pt x="9619827" y="6473357"/>
                </a:moveTo>
                <a:lnTo>
                  <a:pt x="9624961" y="6488649"/>
                </a:lnTo>
                <a:lnTo>
                  <a:pt x="9521154" y="6488649"/>
                </a:lnTo>
                <a:lnTo>
                  <a:pt x="9523609" y="6491775"/>
                </a:lnTo>
                <a:lnTo>
                  <a:pt x="9629091" y="6491775"/>
                </a:lnTo>
                <a:lnTo>
                  <a:pt x="9623399" y="6475925"/>
                </a:lnTo>
                <a:close/>
                <a:moveTo>
                  <a:pt x="9511666" y="6470567"/>
                </a:moveTo>
                <a:lnTo>
                  <a:pt x="9516354" y="6483738"/>
                </a:lnTo>
                <a:lnTo>
                  <a:pt x="9617929" y="6483738"/>
                </a:lnTo>
                <a:lnTo>
                  <a:pt x="9613018" y="6470567"/>
                </a:lnTo>
                <a:close/>
                <a:moveTo>
                  <a:pt x="11830408" y="6457172"/>
                </a:moveTo>
                <a:cubicBezTo>
                  <a:pt x="11832045" y="6464242"/>
                  <a:pt x="11835245" y="6472167"/>
                  <a:pt x="11840008" y="6480948"/>
                </a:cubicBezTo>
                <a:lnTo>
                  <a:pt x="11841347" y="6483403"/>
                </a:lnTo>
                <a:cubicBezTo>
                  <a:pt x="11836436" y="6482733"/>
                  <a:pt x="11831971" y="6482399"/>
                  <a:pt x="11827952" y="6482399"/>
                </a:cubicBezTo>
                <a:cubicBezTo>
                  <a:pt x="11824678" y="6482399"/>
                  <a:pt x="11821776" y="6482733"/>
                  <a:pt x="11819246" y="6483403"/>
                </a:cubicBezTo>
                <a:lnTo>
                  <a:pt x="11839115" y="6535977"/>
                </a:lnTo>
                <a:lnTo>
                  <a:pt x="11859206" y="6553724"/>
                </a:lnTo>
                <a:lnTo>
                  <a:pt x="11799936" y="6553724"/>
                </a:lnTo>
                <a:lnTo>
                  <a:pt x="11802056" y="6556738"/>
                </a:lnTo>
                <a:lnTo>
                  <a:pt x="11866685" y="6556738"/>
                </a:lnTo>
                <a:lnTo>
                  <a:pt x="11841794" y="6534749"/>
                </a:lnTo>
                <a:lnTo>
                  <a:pt x="11823153" y="6485301"/>
                </a:lnTo>
                <a:cubicBezTo>
                  <a:pt x="11824344" y="6485226"/>
                  <a:pt x="11825088" y="6485189"/>
                  <a:pt x="11825385" y="6485189"/>
                </a:cubicBezTo>
                <a:cubicBezTo>
                  <a:pt x="11827246" y="6485189"/>
                  <a:pt x="11830222" y="6485375"/>
                  <a:pt x="11834315" y="6485747"/>
                </a:cubicBezTo>
                <a:lnTo>
                  <a:pt x="11843356" y="6486529"/>
                </a:lnTo>
                <a:cubicBezTo>
                  <a:pt x="11843580" y="6486529"/>
                  <a:pt x="11844510" y="6486640"/>
                  <a:pt x="11846147" y="6486863"/>
                </a:cubicBezTo>
                <a:cubicBezTo>
                  <a:pt x="11839598" y="6475180"/>
                  <a:pt x="11835506" y="6465990"/>
                  <a:pt x="11833868" y="6459293"/>
                </a:cubicBezTo>
                <a:close/>
                <a:moveTo>
                  <a:pt x="11525608" y="6457172"/>
                </a:moveTo>
                <a:cubicBezTo>
                  <a:pt x="11527245" y="6464242"/>
                  <a:pt x="11530445" y="6472167"/>
                  <a:pt x="11535208" y="6480948"/>
                </a:cubicBezTo>
                <a:lnTo>
                  <a:pt x="11536547" y="6483403"/>
                </a:lnTo>
                <a:cubicBezTo>
                  <a:pt x="11531636" y="6482733"/>
                  <a:pt x="11527171" y="6482399"/>
                  <a:pt x="11523152" y="6482399"/>
                </a:cubicBezTo>
                <a:cubicBezTo>
                  <a:pt x="11519878" y="6482399"/>
                  <a:pt x="11516976" y="6482733"/>
                  <a:pt x="11514446" y="6483403"/>
                </a:cubicBezTo>
                <a:lnTo>
                  <a:pt x="11534315" y="6535977"/>
                </a:lnTo>
                <a:lnTo>
                  <a:pt x="11554406" y="6553724"/>
                </a:lnTo>
                <a:lnTo>
                  <a:pt x="11495136" y="6553724"/>
                </a:lnTo>
                <a:lnTo>
                  <a:pt x="11497256" y="6556738"/>
                </a:lnTo>
                <a:lnTo>
                  <a:pt x="11561885" y="6556738"/>
                </a:lnTo>
                <a:lnTo>
                  <a:pt x="11536994" y="6534749"/>
                </a:lnTo>
                <a:lnTo>
                  <a:pt x="11518353" y="6485301"/>
                </a:lnTo>
                <a:cubicBezTo>
                  <a:pt x="11519544" y="6485226"/>
                  <a:pt x="11520288" y="6485189"/>
                  <a:pt x="11520585" y="6485189"/>
                </a:cubicBezTo>
                <a:cubicBezTo>
                  <a:pt x="11522446" y="6485189"/>
                  <a:pt x="11525422" y="6485375"/>
                  <a:pt x="11529515" y="6485747"/>
                </a:cubicBezTo>
                <a:lnTo>
                  <a:pt x="11538556" y="6486529"/>
                </a:lnTo>
                <a:cubicBezTo>
                  <a:pt x="11538780" y="6486529"/>
                  <a:pt x="11539710" y="6486640"/>
                  <a:pt x="11541347" y="6486863"/>
                </a:cubicBezTo>
                <a:cubicBezTo>
                  <a:pt x="11534798" y="6475180"/>
                  <a:pt x="11530706" y="6465990"/>
                  <a:pt x="11529068" y="6459293"/>
                </a:cubicBezTo>
                <a:close/>
                <a:moveTo>
                  <a:pt x="10868383" y="6457172"/>
                </a:moveTo>
                <a:cubicBezTo>
                  <a:pt x="10870020" y="6464242"/>
                  <a:pt x="10873220" y="6472167"/>
                  <a:pt x="10877983" y="6480948"/>
                </a:cubicBezTo>
                <a:lnTo>
                  <a:pt x="10879322" y="6483403"/>
                </a:lnTo>
                <a:cubicBezTo>
                  <a:pt x="10874411" y="6482733"/>
                  <a:pt x="10869946" y="6482399"/>
                  <a:pt x="10865928" y="6482399"/>
                </a:cubicBezTo>
                <a:cubicBezTo>
                  <a:pt x="10862653" y="6482399"/>
                  <a:pt x="10859751" y="6482733"/>
                  <a:pt x="10857221" y="6483403"/>
                </a:cubicBezTo>
                <a:lnTo>
                  <a:pt x="10877090" y="6535977"/>
                </a:lnTo>
                <a:lnTo>
                  <a:pt x="10897182" y="6553724"/>
                </a:lnTo>
                <a:lnTo>
                  <a:pt x="10837911" y="6553724"/>
                </a:lnTo>
                <a:lnTo>
                  <a:pt x="10840032" y="6556738"/>
                </a:lnTo>
                <a:lnTo>
                  <a:pt x="10904660" y="6556738"/>
                </a:lnTo>
                <a:lnTo>
                  <a:pt x="10879769" y="6534749"/>
                </a:lnTo>
                <a:lnTo>
                  <a:pt x="10861128" y="6485301"/>
                </a:lnTo>
                <a:cubicBezTo>
                  <a:pt x="10862318" y="6485226"/>
                  <a:pt x="10863063" y="6485189"/>
                  <a:pt x="10863360" y="6485189"/>
                </a:cubicBezTo>
                <a:cubicBezTo>
                  <a:pt x="10865221" y="6485189"/>
                  <a:pt x="10868197" y="6485375"/>
                  <a:pt x="10872290" y="6485747"/>
                </a:cubicBezTo>
                <a:lnTo>
                  <a:pt x="10881331" y="6486529"/>
                </a:lnTo>
                <a:cubicBezTo>
                  <a:pt x="10881554" y="6486529"/>
                  <a:pt x="10882485" y="6486640"/>
                  <a:pt x="10884122" y="6486863"/>
                </a:cubicBezTo>
                <a:cubicBezTo>
                  <a:pt x="10877573" y="6475180"/>
                  <a:pt x="10873481" y="6465990"/>
                  <a:pt x="10871844" y="6459293"/>
                </a:cubicBezTo>
                <a:close/>
                <a:moveTo>
                  <a:pt x="11773258" y="6440206"/>
                </a:moveTo>
                <a:lnTo>
                  <a:pt x="11788550" y="6481282"/>
                </a:lnTo>
                <a:cubicBezTo>
                  <a:pt x="11784160" y="6485226"/>
                  <a:pt x="11780365" y="6489207"/>
                  <a:pt x="11777165" y="6493226"/>
                </a:cubicBezTo>
                <a:lnTo>
                  <a:pt x="11776049" y="6491552"/>
                </a:lnTo>
                <a:cubicBezTo>
                  <a:pt x="11772254" y="6485896"/>
                  <a:pt x="11769128" y="6481729"/>
                  <a:pt x="11766672" y="6479050"/>
                </a:cubicBezTo>
                <a:lnTo>
                  <a:pt x="11762096" y="6473915"/>
                </a:lnTo>
                <a:cubicBezTo>
                  <a:pt x="11762022" y="6473767"/>
                  <a:pt x="11761650" y="6473320"/>
                  <a:pt x="11760980" y="6472576"/>
                </a:cubicBezTo>
                <a:close/>
                <a:moveTo>
                  <a:pt x="11468458" y="6440206"/>
                </a:moveTo>
                <a:lnTo>
                  <a:pt x="11483750" y="6481282"/>
                </a:lnTo>
                <a:cubicBezTo>
                  <a:pt x="11479360" y="6485226"/>
                  <a:pt x="11475565" y="6489207"/>
                  <a:pt x="11472365" y="6493226"/>
                </a:cubicBezTo>
                <a:lnTo>
                  <a:pt x="11471249" y="6491552"/>
                </a:lnTo>
                <a:cubicBezTo>
                  <a:pt x="11467454" y="6485896"/>
                  <a:pt x="11464328" y="6481729"/>
                  <a:pt x="11461872" y="6479050"/>
                </a:cubicBezTo>
                <a:lnTo>
                  <a:pt x="11457296" y="6473915"/>
                </a:lnTo>
                <a:cubicBezTo>
                  <a:pt x="11457222" y="6473767"/>
                  <a:pt x="11456850" y="6473320"/>
                  <a:pt x="11456180" y="6472576"/>
                </a:cubicBezTo>
                <a:close/>
                <a:moveTo>
                  <a:pt x="10811233" y="6440206"/>
                </a:moveTo>
                <a:lnTo>
                  <a:pt x="10826525" y="6481282"/>
                </a:lnTo>
                <a:cubicBezTo>
                  <a:pt x="10822135" y="6485226"/>
                  <a:pt x="10818340" y="6489207"/>
                  <a:pt x="10815140" y="6493226"/>
                </a:cubicBezTo>
                <a:lnTo>
                  <a:pt x="10814024" y="6491552"/>
                </a:lnTo>
                <a:cubicBezTo>
                  <a:pt x="10810229" y="6485896"/>
                  <a:pt x="10807103" y="6481729"/>
                  <a:pt x="10804648" y="6479050"/>
                </a:cubicBezTo>
                <a:lnTo>
                  <a:pt x="10800071" y="6473915"/>
                </a:lnTo>
                <a:cubicBezTo>
                  <a:pt x="10799997" y="6473767"/>
                  <a:pt x="10799625" y="6473320"/>
                  <a:pt x="10798955" y="6472576"/>
                </a:cubicBezTo>
                <a:close/>
                <a:moveTo>
                  <a:pt x="9896833" y="6440206"/>
                </a:moveTo>
                <a:lnTo>
                  <a:pt x="9912125" y="6481282"/>
                </a:lnTo>
                <a:cubicBezTo>
                  <a:pt x="9907735" y="6485226"/>
                  <a:pt x="9903940" y="6489207"/>
                  <a:pt x="9900740" y="6493226"/>
                </a:cubicBezTo>
                <a:lnTo>
                  <a:pt x="9899624" y="6491552"/>
                </a:lnTo>
                <a:cubicBezTo>
                  <a:pt x="9895829" y="6485896"/>
                  <a:pt x="9892703" y="6481729"/>
                  <a:pt x="9890248" y="6479050"/>
                </a:cubicBezTo>
                <a:lnTo>
                  <a:pt x="9885671" y="6473915"/>
                </a:lnTo>
                <a:cubicBezTo>
                  <a:pt x="9885597" y="6473767"/>
                  <a:pt x="9885225" y="6473320"/>
                  <a:pt x="9884555" y="6472576"/>
                </a:cubicBezTo>
                <a:close/>
                <a:moveTo>
                  <a:pt x="10691831" y="6433789"/>
                </a:moveTo>
                <a:lnTo>
                  <a:pt x="10692952" y="6434960"/>
                </a:lnTo>
                <a:lnTo>
                  <a:pt x="10692013" y="6434234"/>
                </a:lnTo>
                <a:close/>
                <a:moveTo>
                  <a:pt x="11768235" y="6427258"/>
                </a:moveTo>
                <a:lnTo>
                  <a:pt x="11771361" y="6435853"/>
                </a:lnTo>
                <a:lnTo>
                  <a:pt x="11757073" y="6473581"/>
                </a:lnTo>
                <a:cubicBezTo>
                  <a:pt x="11763994" y="6480055"/>
                  <a:pt x="11770058" y="6487310"/>
                  <a:pt x="11775268" y="6495347"/>
                </a:cubicBezTo>
                <a:cubicBezTo>
                  <a:pt x="11774672" y="6496016"/>
                  <a:pt x="11774263" y="6496500"/>
                  <a:pt x="11774040" y="6496798"/>
                </a:cubicBezTo>
                <a:lnTo>
                  <a:pt x="11772477" y="6498695"/>
                </a:lnTo>
                <a:cubicBezTo>
                  <a:pt x="11772402" y="6498844"/>
                  <a:pt x="11772030" y="6499253"/>
                  <a:pt x="11771361" y="6499923"/>
                </a:cubicBezTo>
                <a:cubicBezTo>
                  <a:pt x="11770691" y="6499030"/>
                  <a:pt x="11770319" y="6498546"/>
                  <a:pt x="11770244" y="6498472"/>
                </a:cubicBezTo>
                <a:lnTo>
                  <a:pt x="11765110" y="6491328"/>
                </a:lnTo>
                <a:cubicBezTo>
                  <a:pt x="11761017" y="6485673"/>
                  <a:pt x="11756143" y="6479943"/>
                  <a:pt x="11750488" y="6474139"/>
                </a:cubicBezTo>
                <a:close/>
                <a:moveTo>
                  <a:pt x="11463435" y="6427258"/>
                </a:moveTo>
                <a:lnTo>
                  <a:pt x="11466561" y="6435853"/>
                </a:lnTo>
                <a:lnTo>
                  <a:pt x="11452273" y="6473581"/>
                </a:lnTo>
                <a:cubicBezTo>
                  <a:pt x="11459194" y="6480055"/>
                  <a:pt x="11465258" y="6487310"/>
                  <a:pt x="11470468" y="6495347"/>
                </a:cubicBezTo>
                <a:cubicBezTo>
                  <a:pt x="11469872" y="6496016"/>
                  <a:pt x="11469463" y="6496500"/>
                  <a:pt x="11469240" y="6496798"/>
                </a:cubicBezTo>
                <a:lnTo>
                  <a:pt x="11467677" y="6498695"/>
                </a:lnTo>
                <a:cubicBezTo>
                  <a:pt x="11467602" y="6498844"/>
                  <a:pt x="11467230" y="6499253"/>
                  <a:pt x="11466561" y="6499923"/>
                </a:cubicBezTo>
                <a:cubicBezTo>
                  <a:pt x="11465891" y="6499030"/>
                  <a:pt x="11465519" y="6498546"/>
                  <a:pt x="11465444" y="6498472"/>
                </a:cubicBezTo>
                <a:lnTo>
                  <a:pt x="11460310" y="6491328"/>
                </a:lnTo>
                <a:cubicBezTo>
                  <a:pt x="11456217" y="6485673"/>
                  <a:pt x="11451343" y="6479943"/>
                  <a:pt x="11445688" y="6474139"/>
                </a:cubicBezTo>
                <a:close/>
                <a:moveTo>
                  <a:pt x="10806210" y="6427258"/>
                </a:moveTo>
                <a:lnTo>
                  <a:pt x="10809336" y="6435853"/>
                </a:lnTo>
                <a:lnTo>
                  <a:pt x="10795048" y="6473581"/>
                </a:lnTo>
                <a:cubicBezTo>
                  <a:pt x="10801969" y="6480055"/>
                  <a:pt x="10808034" y="6487310"/>
                  <a:pt x="10813242" y="6495347"/>
                </a:cubicBezTo>
                <a:cubicBezTo>
                  <a:pt x="10812647" y="6496016"/>
                  <a:pt x="10812238" y="6496500"/>
                  <a:pt x="10812015" y="6496798"/>
                </a:cubicBezTo>
                <a:lnTo>
                  <a:pt x="10810452" y="6498695"/>
                </a:lnTo>
                <a:cubicBezTo>
                  <a:pt x="10810378" y="6498844"/>
                  <a:pt x="10810005" y="6499253"/>
                  <a:pt x="10809336" y="6499923"/>
                </a:cubicBezTo>
                <a:cubicBezTo>
                  <a:pt x="10808666" y="6499030"/>
                  <a:pt x="10808294" y="6498546"/>
                  <a:pt x="10808220" y="6498472"/>
                </a:cubicBezTo>
                <a:lnTo>
                  <a:pt x="10803085" y="6491328"/>
                </a:lnTo>
                <a:cubicBezTo>
                  <a:pt x="10798992" y="6485673"/>
                  <a:pt x="10794118" y="6479943"/>
                  <a:pt x="10788462" y="6474139"/>
                </a:cubicBezTo>
                <a:close/>
                <a:moveTo>
                  <a:pt x="9891810" y="6427258"/>
                </a:moveTo>
                <a:lnTo>
                  <a:pt x="9894936" y="6435853"/>
                </a:lnTo>
                <a:lnTo>
                  <a:pt x="9880648" y="6473581"/>
                </a:lnTo>
                <a:cubicBezTo>
                  <a:pt x="9887569" y="6480055"/>
                  <a:pt x="9893633" y="6487310"/>
                  <a:pt x="9898842" y="6495347"/>
                </a:cubicBezTo>
                <a:cubicBezTo>
                  <a:pt x="9898247" y="6496016"/>
                  <a:pt x="9897838" y="6496500"/>
                  <a:pt x="9897614" y="6496798"/>
                </a:cubicBezTo>
                <a:lnTo>
                  <a:pt x="9896052" y="6498695"/>
                </a:lnTo>
                <a:cubicBezTo>
                  <a:pt x="9895977" y="6498844"/>
                  <a:pt x="9895605" y="6499253"/>
                  <a:pt x="9894936" y="6499923"/>
                </a:cubicBezTo>
                <a:cubicBezTo>
                  <a:pt x="9894266" y="6499030"/>
                  <a:pt x="9893894" y="6498546"/>
                  <a:pt x="9893819" y="6498472"/>
                </a:cubicBezTo>
                <a:lnTo>
                  <a:pt x="9888685" y="6491328"/>
                </a:lnTo>
                <a:cubicBezTo>
                  <a:pt x="9884592" y="6485673"/>
                  <a:pt x="9879718" y="6479943"/>
                  <a:pt x="9874062" y="6474139"/>
                </a:cubicBezTo>
                <a:close/>
                <a:moveTo>
                  <a:pt x="10653662" y="6424690"/>
                </a:moveTo>
                <a:lnTo>
                  <a:pt x="10665158" y="6424690"/>
                </a:lnTo>
                <a:cubicBezTo>
                  <a:pt x="10672674" y="6424690"/>
                  <a:pt x="10678497" y="6425453"/>
                  <a:pt x="10682627" y="6426979"/>
                </a:cubicBezTo>
                <a:lnTo>
                  <a:pt x="10692013" y="6434234"/>
                </a:lnTo>
                <a:lnTo>
                  <a:pt x="10696412" y="6445006"/>
                </a:lnTo>
                <a:cubicBezTo>
                  <a:pt x="10696412" y="6454233"/>
                  <a:pt x="10692971" y="6461005"/>
                  <a:pt x="10686087" y="6465321"/>
                </a:cubicBezTo>
                <a:cubicBezTo>
                  <a:pt x="10679204" y="6469637"/>
                  <a:pt x="10668396" y="6471795"/>
                  <a:pt x="10653662" y="6471795"/>
                </a:cubicBezTo>
                <a:close/>
                <a:moveTo>
                  <a:pt x="10986255" y="6420226"/>
                </a:moveTo>
                <a:lnTo>
                  <a:pt x="10980228" y="6420337"/>
                </a:lnTo>
                <a:lnTo>
                  <a:pt x="10980228" y="6536646"/>
                </a:lnTo>
                <a:lnTo>
                  <a:pt x="10995185" y="6553724"/>
                </a:lnTo>
                <a:lnTo>
                  <a:pt x="10941718" y="6553724"/>
                </a:lnTo>
                <a:lnTo>
                  <a:pt x="10944286" y="6556738"/>
                </a:lnTo>
                <a:lnTo>
                  <a:pt x="11001324" y="6556738"/>
                </a:lnTo>
                <a:lnTo>
                  <a:pt x="10983576" y="6535753"/>
                </a:lnTo>
                <a:lnTo>
                  <a:pt x="10983130" y="6423574"/>
                </a:lnTo>
                <a:cubicBezTo>
                  <a:pt x="10984990" y="6423351"/>
                  <a:pt x="10986776" y="6423239"/>
                  <a:pt x="10988488" y="6423239"/>
                </a:cubicBezTo>
                <a:cubicBezTo>
                  <a:pt x="10996152" y="6423239"/>
                  <a:pt x="11002850" y="6425100"/>
                  <a:pt x="11008579" y="6428820"/>
                </a:cubicBezTo>
                <a:cubicBezTo>
                  <a:pt x="11006942" y="6425397"/>
                  <a:pt x="11004617" y="6423109"/>
                  <a:pt x="11001603" y="6421956"/>
                </a:cubicBezTo>
                <a:cubicBezTo>
                  <a:pt x="10998589" y="6420802"/>
                  <a:pt x="10993473" y="6420226"/>
                  <a:pt x="10986255" y="6420226"/>
                </a:cubicBezTo>
                <a:close/>
                <a:moveTo>
                  <a:pt x="11668706" y="6418886"/>
                </a:moveTo>
                <a:lnTo>
                  <a:pt x="11675443" y="6427096"/>
                </a:lnTo>
                <a:lnTo>
                  <a:pt x="11685813" y="6446401"/>
                </a:lnTo>
                <a:cubicBezTo>
                  <a:pt x="11688324" y="6454884"/>
                  <a:pt x="11689580" y="6464837"/>
                  <a:pt x="11689580" y="6476259"/>
                </a:cubicBezTo>
                <a:cubicBezTo>
                  <a:pt x="11689580" y="6510415"/>
                  <a:pt x="11678380" y="6533447"/>
                  <a:pt x="11655982" y="6545353"/>
                </a:cubicBezTo>
                <a:cubicBezTo>
                  <a:pt x="11645564" y="6550934"/>
                  <a:pt x="11630309" y="6553724"/>
                  <a:pt x="11610217" y="6553724"/>
                </a:cubicBezTo>
                <a:lnTo>
                  <a:pt x="11569364" y="6553724"/>
                </a:lnTo>
                <a:lnTo>
                  <a:pt x="11571038" y="6556738"/>
                </a:lnTo>
                <a:lnTo>
                  <a:pt x="11610217" y="6556738"/>
                </a:lnTo>
                <a:cubicBezTo>
                  <a:pt x="11637378" y="6556738"/>
                  <a:pt x="11656949" y="6551380"/>
                  <a:pt x="11668930" y="6540665"/>
                </a:cubicBezTo>
                <a:cubicBezTo>
                  <a:pt x="11684557" y="6526749"/>
                  <a:pt x="11692370" y="6505095"/>
                  <a:pt x="11692370" y="6475701"/>
                </a:cubicBezTo>
                <a:cubicBezTo>
                  <a:pt x="11692370" y="6461712"/>
                  <a:pt x="11690398" y="6449982"/>
                  <a:pt x="11686454" y="6440513"/>
                </a:cubicBezTo>
                <a:lnTo>
                  <a:pt x="11675443" y="6427096"/>
                </a:lnTo>
                <a:lnTo>
                  <a:pt x="11674511" y="6425360"/>
                </a:lnTo>
                <a:lnTo>
                  <a:pt x="11670046" y="6420449"/>
                </a:lnTo>
                <a:cubicBezTo>
                  <a:pt x="11669897" y="6420300"/>
                  <a:pt x="11669451" y="6419779"/>
                  <a:pt x="11668706" y="6418886"/>
                </a:cubicBezTo>
                <a:close/>
                <a:moveTo>
                  <a:pt x="10230431" y="6418886"/>
                </a:moveTo>
                <a:lnTo>
                  <a:pt x="10237168" y="6427096"/>
                </a:lnTo>
                <a:lnTo>
                  <a:pt x="10247537" y="6446401"/>
                </a:lnTo>
                <a:cubicBezTo>
                  <a:pt x="10250049" y="6454884"/>
                  <a:pt x="10251304" y="6464837"/>
                  <a:pt x="10251304" y="6476259"/>
                </a:cubicBezTo>
                <a:cubicBezTo>
                  <a:pt x="10251304" y="6510415"/>
                  <a:pt x="10240105" y="6533447"/>
                  <a:pt x="10217707" y="6545353"/>
                </a:cubicBezTo>
                <a:cubicBezTo>
                  <a:pt x="10207289" y="6550934"/>
                  <a:pt x="10192034" y="6553724"/>
                  <a:pt x="10171942" y="6553724"/>
                </a:cubicBezTo>
                <a:lnTo>
                  <a:pt x="10131089" y="6553724"/>
                </a:lnTo>
                <a:lnTo>
                  <a:pt x="10132763" y="6556738"/>
                </a:lnTo>
                <a:lnTo>
                  <a:pt x="10171942" y="6556738"/>
                </a:lnTo>
                <a:cubicBezTo>
                  <a:pt x="10199103" y="6556738"/>
                  <a:pt x="10218674" y="6551380"/>
                  <a:pt x="10230655" y="6540665"/>
                </a:cubicBezTo>
                <a:cubicBezTo>
                  <a:pt x="10246282" y="6526749"/>
                  <a:pt x="10254095" y="6505095"/>
                  <a:pt x="10254095" y="6475701"/>
                </a:cubicBezTo>
                <a:cubicBezTo>
                  <a:pt x="10254095" y="6461712"/>
                  <a:pt x="10252123" y="6449982"/>
                  <a:pt x="10248179" y="6440513"/>
                </a:cubicBezTo>
                <a:lnTo>
                  <a:pt x="10237168" y="6427096"/>
                </a:lnTo>
                <a:lnTo>
                  <a:pt x="10236236" y="6425360"/>
                </a:lnTo>
                <a:lnTo>
                  <a:pt x="10231771" y="6420449"/>
                </a:lnTo>
                <a:cubicBezTo>
                  <a:pt x="10231622" y="6420300"/>
                  <a:pt x="10231176" y="6419779"/>
                  <a:pt x="10230431" y="6418886"/>
                </a:cubicBezTo>
                <a:close/>
                <a:moveTo>
                  <a:pt x="10715388" y="6416319"/>
                </a:moveTo>
                <a:cubicBezTo>
                  <a:pt x="10720150" y="6421826"/>
                  <a:pt x="10723425" y="6426718"/>
                  <a:pt x="10725211" y="6430997"/>
                </a:cubicBezTo>
                <a:cubicBezTo>
                  <a:pt x="10726996" y="6435276"/>
                  <a:pt x="10727890" y="6440317"/>
                  <a:pt x="10727890" y="6446122"/>
                </a:cubicBezTo>
                <a:cubicBezTo>
                  <a:pt x="10727890" y="6460112"/>
                  <a:pt x="10723239" y="6470492"/>
                  <a:pt x="10713937" y="6477264"/>
                </a:cubicBezTo>
                <a:cubicBezTo>
                  <a:pt x="10704635" y="6484036"/>
                  <a:pt x="10690385" y="6487422"/>
                  <a:pt x="10671186" y="6487422"/>
                </a:cubicBezTo>
                <a:cubicBezTo>
                  <a:pt x="10663893" y="6487422"/>
                  <a:pt x="10657010" y="6487236"/>
                  <a:pt x="10650536" y="6486863"/>
                </a:cubicBezTo>
                <a:lnTo>
                  <a:pt x="10650536" y="6537205"/>
                </a:lnTo>
                <a:lnTo>
                  <a:pt x="10664824" y="6553724"/>
                </a:lnTo>
                <a:lnTo>
                  <a:pt x="10612250" y="6553724"/>
                </a:lnTo>
                <a:lnTo>
                  <a:pt x="10615264" y="6556738"/>
                </a:lnTo>
                <a:lnTo>
                  <a:pt x="10671186" y="6556738"/>
                </a:lnTo>
                <a:lnTo>
                  <a:pt x="10653662" y="6535977"/>
                </a:lnTo>
                <a:lnTo>
                  <a:pt x="10653662" y="6489877"/>
                </a:lnTo>
                <a:cubicBezTo>
                  <a:pt x="10656266" y="6490026"/>
                  <a:pt x="10659466" y="6490100"/>
                  <a:pt x="10663261" y="6490100"/>
                </a:cubicBezTo>
                <a:cubicBezTo>
                  <a:pt x="10686106" y="6490100"/>
                  <a:pt x="10702254" y="6487422"/>
                  <a:pt x="10711704" y="6482064"/>
                </a:cubicBezTo>
                <a:cubicBezTo>
                  <a:pt x="10724206" y="6474994"/>
                  <a:pt x="10730457" y="6463386"/>
                  <a:pt x="10730457" y="6447238"/>
                </a:cubicBezTo>
                <a:cubicBezTo>
                  <a:pt x="10730457" y="6440094"/>
                  <a:pt x="10729080" y="6433713"/>
                  <a:pt x="10726327" y="6428095"/>
                </a:cubicBezTo>
                <a:cubicBezTo>
                  <a:pt x="10723574" y="6422477"/>
                  <a:pt x="10719927" y="6418551"/>
                  <a:pt x="10715388" y="6416319"/>
                </a:cubicBezTo>
                <a:close/>
                <a:moveTo>
                  <a:pt x="10657568" y="6415426"/>
                </a:moveTo>
                <a:cubicBezTo>
                  <a:pt x="10671186" y="6415426"/>
                  <a:pt x="10681064" y="6417770"/>
                  <a:pt x="10687204" y="6422458"/>
                </a:cubicBezTo>
                <a:lnTo>
                  <a:pt x="10691831" y="6433789"/>
                </a:lnTo>
                <a:lnTo>
                  <a:pt x="10682962" y="6424523"/>
                </a:lnTo>
                <a:cubicBezTo>
                  <a:pt x="10679055" y="6422849"/>
                  <a:pt x="10672339" y="6422012"/>
                  <a:pt x="10662814" y="6422012"/>
                </a:cubicBezTo>
                <a:lnTo>
                  <a:pt x="10650536" y="6422012"/>
                </a:lnTo>
                <a:lnTo>
                  <a:pt x="10650536" y="6471795"/>
                </a:lnTo>
                <a:cubicBezTo>
                  <a:pt x="10649866" y="6471869"/>
                  <a:pt x="10649383" y="6471906"/>
                  <a:pt x="10649085" y="6471906"/>
                </a:cubicBezTo>
                <a:lnTo>
                  <a:pt x="10646183" y="6471795"/>
                </a:lnTo>
                <a:lnTo>
                  <a:pt x="10644732" y="6471795"/>
                </a:lnTo>
                <a:lnTo>
                  <a:pt x="10644732" y="6415872"/>
                </a:lnTo>
                <a:cubicBezTo>
                  <a:pt x="10649792" y="6415575"/>
                  <a:pt x="10654071" y="6415426"/>
                  <a:pt x="10657568" y="6415426"/>
                </a:cubicBezTo>
                <a:close/>
                <a:moveTo>
                  <a:pt x="11601287" y="6413752"/>
                </a:moveTo>
                <a:lnTo>
                  <a:pt x="11606534" y="6413752"/>
                </a:lnTo>
                <a:cubicBezTo>
                  <a:pt x="11621863" y="6413752"/>
                  <a:pt x="11633062" y="6416542"/>
                  <a:pt x="11640132" y="6422123"/>
                </a:cubicBezTo>
                <a:cubicBezTo>
                  <a:pt x="11651814" y="6431351"/>
                  <a:pt x="11657656" y="6448577"/>
                  <a:pt x="11657656" y="6473804"/>
                </a:cubicBezTo>
                <a:cubicBezTo>
                  <a:pt x="11657656" y="6499625"/>
                  <a:pt x="11652261" y="6518006"/>
                  <a:pt x="11641471" y="6528945"/>
                </a:cubicBezTo>
                <a:cubicBezTo>
                  <a:pt x="11637602" y="6532889"/>
                  <a:pt x="11633509" y="6535549"/>
                  <a:pt x="11629192" y="6536925"/>
                </a:cubicBezTo>
                <a:cubicBezTo>
                  <a:pt x="11624876" y="6538302"/>
                  <a:pt x="11618552" y="6538990"/>
                  <a:pt x="11610217" y="6538990"/>
                </a:cubicBezTo>
                <a:lnTo>
                  <a:pt x="11610217" y="6423686"/>
                </a:lnTo>
                <a:cubicBezTo>
                  <a:pt x="11613342" y="6423388"/>
                  <a:pt x="11615872" y="6423239"/>
                  <a:pt x="11617807" y="6423239"/>
                </a:cubicBezTo>
                <a:cubicBezTo>
                  <a:pt x="11626811" y="6423239"/>
                  <a:pt x="11635257" y="6425100"/>
                  <a:pt x="11643145" y="6428820"/>
                </a:cubicBezTo>
                <a:cubicBezTo>
                  <a:pt x="11639574" y="6425546"/>
                  <a:pt x="11636020" y="6423295"/>
                  <a:pt x="11632486" y="6422067"/>
                </a:cubicBezTo>
                <a:cubicBezTo>
                  <a:pt x="11628951" y="6420840"/>
                  <a:pt x="11624132" y="6420226"/>
                  <a:pt x="11618030" y="6420226"/>
                </a:cubicBezTo>
                <a:cubicBezTo>
                  <a:pt x="11614831" y="6420226"/>
                  <a:pt x="11611296" y="6420523"/>
                  <a:pt x="11607426" y="6421119"/>
                </a:cubicBezTo>
                <a:lnTo>
                  <a:pt x="11607426" y="6538990"/>
                </a:lnTo>
                <a:lnTo>
                  <a:pt x="11601287" y="6538990"/>
                </a:lnTo>
                <a:close/>
                <a:moveTo>
                  <a:pt x="10163012" y="6413752"/>
                </a:moveTo>
                <a:lnTo>
                  <a:pt x="10168258" y="6413752"/>
                </a:lnTo>
                <a:cubicBezTo>
                  <a:pt x="10183588" y="6413752"/>
                  <a:pt x="10194787" y="6416542"/>
                  <a:pt x="10201856" y="6422123"/>
                </a:cubicBezTo>
                <a:cubicBezTo>
                  <a:pt x="10213539" y="6431351"/>
                  <a:pt x="10219381" y="6448577"/>
                  <a:pt x="10219381" y="6473804"/>
                </a:cubicBezTo>
                <a:cubicBezTo>
                  <a:pt x="10219381" y="6499625"/>
                  <a:pt x="10213986" y="6518006"/>
                  <a:pt x="10203196" y="6528945"/>
                </a:cubicBezTo>
                <a:cubicBezTo>
                  <a:pt x="10199326" y="6532889"/>
                  <a:pt x="10195234" y="6535549"/>
                  <a:pt x="10190918" y="6536925"/>
                </a:cubicBezTo>
                <a:cubicBezTo>
                  <a:pt x="10186602" y="6538302"/>
                  <a:pt x="10180276" y="6538990"/>
                  <a:pt x="10171942" y="6538990"/>
                </a:cubicBezTo>
                <a:lnTo>
                  <a:pt x="10171942" y="6423686"/>
                </a:lnTo>
                <a:cubicBezTo>
                  <a:pt x="10175067" y="6423388"/>
                  <a:pt x="10177597" y="6423239"/>
                  <a:pt x="10179532" y="6423239"/>
                </a:cubicBezTo>
                <a:cubicBezTo>
                  <a:pt x="10188536" y="6423239"/>
                  <a:pt x="10196982" y="6425100"/>
                  <a:pt x="10204870" y="6428820"/>
                </a:cubicBezTo>
                <a:cubicBezTo>
                  <a:pt x="10201298" y="6425546"/>
                  <a:pt x="10197745" y="6423295"/>
                  <a:pt x="10194210" y="6422067"/>
                </a:cubicBezTo>
                <a:cubicBezTo>
                  <a:pt x="10190676" y="6420840"/>
                  <a:pt x="10185857" y="6420226"/>
                  <a:pt x="10179756" y="6420226"/>
                </a:cubicBezTo>
                <a:cubicBezTo>
                  <a:pt x="10176556" y="6420226"/>
                  <a:pt x="10173021" y="6420523"/>
                  <a:pt x="10169151" y="6421119"/>
                </a:cubicBezTo>
                <a:lnTo>
                  <a:pt x="10169151" y="6538990"/>
                </a:lnTo>
                <a:lnTo>
                  <a:pt x="10163012" y="6538990"/>
                </a:lnTo>
                <a:close/>
                <a:moveTo>
                  <a:pt x="10457134" y="6412635"/>
                </a:moveTo>
                <a:cubicBezTo>
                  <a:pt x="10449395" y="6413975"/>
                  <a:pt x="10444167" y="6416710"/>
                  <a:pt x="10441451" y="6420840"/>
                </a:cubicBezTo>
                <a:cubicBezTo>
                  <a:pt x="10438735" y="6424970"/>
                  <a:pt x="10437377" y="6432281"/>
                  <a:pt x="10437377" y="6442773"/>
                </a:cubicBezTo>
                <a:lnTo>
                  <a:pt x="10437377" y="6553724"/>
                </a:lnTo>
                <a:lnTo>
                  <a:pt x="10414941" y="6553724"/>
                </a:lnTo>
                <a:lnTo>
                  <a:pt x="10416392" y="6556738"/>
                </a:lnTo>
                <a:lnTo>
                  <a:pt x="10440391" y="6556738"/>
                </a:lnTo>
                <a:lnTo>
                  <a:pt x="10440391" y="6441657"/>
                </a:lnTo>
                <a:cubicBezTo>
                  <a:pt x="10440391" y="6433099"/>
                  <a:pt x="10441414" y="6427016"/>
                  <a:pt x="10443460" y="6423407"/>
                </a:cubicBezTo>
                <a:cubicBezTo>
                  <a:pt x="10445507" y="6419798"/>
                  <a:pt x="10449395" y="6417324"/>
                  <a:pt x="10455125" y="6415984"/>
                </a:cubicBezTo>
                <a:close/>
                <a:moveTo>
                  <a:pt x="10123759" y="6412635"/>
                </a:moveTo>
                <a:cubicBezTo>
                  <a:pt x="10116020" y="6413975"/>
                  <a:pt x="10110792" y="6416710"/>
                  <a:pt x="10108076" y="6420840"/>
                </a:cubicBezTo>
                <a:cubicBezTo>
                  <a:pt x="10105360" y="6424970"/>
                  <a:pt x="10104002" y="6432281"/>
                  <a:pt x="10104002" y="6442773"/>
                </a:cubicBezTo>
                <a:lnTo>
                  <a:pt x="10104002" y="6553724"/>
                </a:lnTo>
                <a:lnTo>
                  <a:pt x="10081566" y="6553724"/>
                </a:lnTo>
                <a:lnTo>
                  <a:pt x="10083017" y="6556738"/>
                </a:lnTo>
                <a:lnTo>
                  <a:pt x="10107016" y="6556738"/>
                </a:lnTo>
                <a:lnTo>
                  <a:pt x="10107016" y="6441657"/>
                </a:lnTo>
                <a:cubicBezTo>
                  <a:pt x="10107016" y="6433099"/>
                  <a:pt x="10108039" y="6427016"/>
                  <a:pt x="10110085" y="6423407"/>
                </a:cubicBezTo>
                <a:cubicBezTo>
                  <a:pt x="10112132" y="6419798"/>
                  <a:pt x="10116020" y="6417324"/>
                  <a:pt x="10121750" y="6415984"/>
                </a:cubicBezTo>
                <a:close/>
                <a:moveTo>
                  <a:pt x="9818959" y="6412635"/>
                </a:moveTo>
                <a:cubicBezTo>
                  <a:pt x="9811220" y="6413975"/>
                  <a:pt x="9805992" y="6416710"/>
                  <a:pt x="9803276" y="6420840"/>
                </a:cubicBezTo>
                <a:cubicBezTo>
                  <a:pt x="9800560" y="6424970"/>
                  <a:pt x="9799202" y="6432281"/>
                  <a:pt x="9799202" y="6442773"/>
                </a:cubicBezTo>
                <a:lnTo>
                  <a:pt x="9799202" y="6553724"/>
                </a:lnTo>
                <a:lnTo>
                  <a:pt x="9776766" y="6553724"/>
                </a:lnTo>
                <a:lnTo>
                  <a:pt x="9778217" y="6556738"/>
                </a:lnTo>
                <a:lnTo>
                  <a:pt x="9802216" y="6556738"/>
                </a:lnTo>
                <a:lnTo>
                  <a:pt x="9802216" y="6441657"/>
                </a:lnTo>
                <a:cubicBezTo>
                  <a:pt x="9802216" y="6433099"/>
                  <a:pt x="9803239" y="6427016"/>
                  <a:pt x="9805285" y="6423407"/>
                </a:cubicBezTo>
                <a:cubicBezTo>
                  <a:pt x="9807332" y="6419798"/>
                  <a:pt x="9811220" y="6417324"/>
                  <a:pt x="9816950" y="6415984"/>
                </a:cubicBezTo>
                <a:close/>
                <a:moveTo>
                  <a:pt x="9225767" y="6410849"/>
                </a:moveTo>
                <a:cubicBezTo>
                  <a:pt x="9235143" y="6410849"/>
                  <a:pt x="9242715" y="6413473"/>
                  <a:pt x="9248482" y="6418719"/>
                </a:cubicBezTo>
                <a:cubicBezTo>
                  <a:pt x="9254249" y="6423965"/>
                  <a:pt x="9257133" y="6430867"/>
                  <a:pt x="9257133" y="6439424"/>
                </a:cubicBezTo>
                <a:cubicBezTo>
                  <a:pt x="9257133" y="6449173"/>
                  <a:pt x="9253654" y="6456409"/>
                  <a:pt x="9246696" y="6461135"/>
                </a:cubicBezTo>
                <a:cubicBezTo>
                  <a:pt x="9239738" y="6465860"/>
                  <a:pt x="9229153" y="6468223"/>
                  <a:pt x="9214940" y="6468223"/>
                </a:cubicBezTo>
                <a:lnTo>
                  <a:pt x="9210252" y="6468223"/>
                </a:lnTo>
                <a:lnTo>
                  <a:pt x="9210252" y="6425360"/>
                </a:lnTo>
                <a:cubicBezTo>
                  <a:pt x="9214866" y="6422086"/>
                  <a:pt x="9220074" y="6420449"/>
                  <a:pt x="9225879" y="6420449"/>
                </a:cubicBezTo>
                <a:cubicBezTo>
                  <a:pt x="9236222" y="6420449"/>
                  <a:pt x="9244185" y="6424653"/>
                  <a:pt x="9249766" y="6433062"/>
                </a:cubicBezTo>
                <a:lnTo>
                  <a:pt x="9252891" y="6434848"/>
                </a:lnTo>
                <a:cubicBezTo>
                  <a:pt x="9250063" y="6428746"/>
                  <a:pt x="9246622" y="6424430"/>
                  <a:pt x="9242566" y="6421900"/>
                </a:cubicBezTo>
                <a:cubicBezTo>
                  <a:pt x="9238511" y="6419370"/>
                  <a:pt x="9232985" y="6418105"/>
                  <a:pt x="9225990" y="6418105"/>
                </a:cubicBezTo>
                <a:cubicBezTo>
                  <a:pt x="9219888" y="6418105"/>
                  <a:pt x="9213638" y="6419593"/>
                  <a:pt x="9207238" y="6422570"/>
                </a:cubicBezTo>
                <a:lnTo>
                  <a:pt x="9207238" y="6468223"/>
                </a:lnTo>
                <a:cubicBezTo>
                  <a:pt x="9206271" y="6468223"/>
                  <a:pt x="9205638" y="6468223"/>
                  <a:pt x="9205341" y="6468223"/>
                </a:cubicBezTo>
                <a:lnTo>
                  <a:pt x="9203331" y="6468111"/>
                </a:lnTo>
                <a:cubicBezTo>
                  <a:pt x="9203034" y="6468111"/>
                  <a:pt x="9202476" y="6468148"/>
                  <a:pt x="9201657" y="6468223"/>
                </a:cubicBezTo>
                <a:lnTo>
                  <a:pt x="9201657" y="6417882"/>
                </a:lnTo>
                <a:cubicBezTo>
                  <a:pt x="9209470" y="6413194"/>
                  <a:pt x="9217507" y="6410849"/>
                  <a:pt x="9225767" y="6410849"/>
                </a:cubicBezTo>
                <a:close/>
                <a:moveTo>
                  <a:pt x="11036150" y="6409175"/>
                </a:moveTo>
                <a:lnTo>
                  <a:pt x="11035592" y="6409845"/>
                </a:lnTo>
                <a:cubicBezTo>
                  <a:pt x="11030457" y="6415872"/>
                  <a:pt x="11025136" y="6426588"/>
                  <a:pt x="11019630" y="6441992"/>
                </a:cubicBezTo>
                <a:lnTo>
                  <a:pt x="11019295" y="6442996"/>
                </a:lnTo>
                <a:lnTo>
                  <a:pt x="11021751" y="6445117"/>
                </a:lnTo>
                <a:lnTo>
                  <a:pt x="11022197" y="6444001"/>
                </a:lnTo>
                <a:cubicBezTo>
                  <a:pt x="11027853" y="6428820"/>
                  <a:pt x="11033248" y="6417956"/>
                  <a:pt x="11038382" y="6411408"/>
                </a:cubicBezTo>
                <a:close/>
                <a:moveTo>
                  <a:pt x="11239151" y="6408505"/>
                </a:moveTo>
                <a:lnTo>
                  <a:pt x="11226538" y="6421007"/>
                </a:lnTo>
                <a:lnTo>
                  <a:pt x="11226538" y="6536870"/>
                </a:lnTo>
                <a:lnTo>
                  <a:pt x="11241830" y="6553724"/>
                </a:lnTo>
                <a:lnTo>
                  <a:pt x="11187582" y="6553724"/>
                </a:lnTo>
                <a:lnTo>
                  <a:pt x="11190373" y="6556738"/>
                </a:lnTo>
                <a:lnTo>
                  <a:pt x="11248416" y="6556738"/>
                </a:lnTo>
                <a:lnTo>
                  <a:pt x="11229664" y="6535753"/>
                </a:lnTo>
                <a:lnTo>
                  <a:pt x="11229664" y="6422012"/>
                </a:lnTo>
                <a:lnTo>
                  <a:pt x="11241049" y="6410738"/>
                </a:lnTo>
                <a:close/>
                <a:moveTo>
                  <a:pt x="10515251" y="6408505"/>
                </a:moveTo>
                <a:lnTo>
                  <a:pt x="10502638" y="6421007"/>
                </a:lnTo>
                <a:lnTo>
                  <a:pt x="10502638" y="6536870"/>
                </a:lnTo>
                <a:lnTo>
                  <a:pt x="10517930" y="6553724"/>
                </a:lnTo>
                <a:lnTo>
                  <a:pt x="10463682" y="6553724"/>
                </a:lnTo>
                <a:lnTo>
                  <a:pt x="10466473" y="6556738"/>
                </a:lnTo>
                <a:lnTo>
                  <a:pt x="10524516" y="6556738"/>
                </a:lnTo>
                <a:lnTo>
                  <a:pt x="10505764" y="6535753"/>
                </a:lnTo>
                <a:lnTo>
                  <a:pt x="10505764" y="6422012"/>
                </a:lnTo>
                <a:lnTo>
                  <a:pt x="10517149" y="6410738"/>
                </a:lnTo>
                <a:close/>
                <a:moveTo>
                  <a:pt x="11170281" y="6408282"/>
                </a:moveTo>
                <a:lnTo>
                  <a:pt x="11157891" y="6420561"/>
                </a:lnTo>
                <a:lnTo>
                  <a:pt x="11157891" y="6536870"/>
                </a:lnTo>
                <a:lnTo>
                  <a:pt x="11172848" y="6553724"/>
                </a:lnTo>
                <a:lnTo>
                  <a:pt x="11118489" y="6553724"/>
                </a:lnTo>
                <a:lnTo>
                  <a:pt x="11121279" y="6556738"/>
                </a:lnTo>
                <a:lnTo>
                  <a:pt x="11179211" y="6556738"/>
                </a:lnTo>
                <a:lnTo>
                  <a:pt x="11160682" y="6535530"/>
                </a:lnTo>
                <a:lnTo>
                  <a:pt x="11160682" y="6421677"/>
                </a:lnTo>
                <a:lnTo>
                  <a:pt x="11172067" y="6410626"/>
                </a:lnTo>
                <a:close/>
                <a:moveTo>
                  <a:pt x="11749371" y="6404375"/>
                </a:moveTo>
                <a:lnTo>
                  <a:pt x="11761203" y="6417100"/>
                </a:lnTo>
                <a:lnTo>
                  <a:pt x="11746023" y="6458847"/>
                </a:lnTo>
                <a:cubicBezTo>
                  <a:pt x="11742376" y="6455423"/>
                  <a:pt x="11738581" y="6452410"/>
                  <a:pt x="11734637" y="6449805"/>
                </a:cubicBezTo>
                <a:lnTo>
                  <a:pt x="11732852" y="6452261"/>
                </a:lnTo>
                <a:lnTo>
                  <a:pt x="11733856" y="6453042"/>
                </a:lnTo>
                <a:cubicBezTo>
                  <a:pt x="11736386" y="6455051"/>
                  <a:pt x="11739512" y="6457693"/>
                  <a:pt x="11743232" y="6460967"/>
                </a:cubicBezTo>
                <a:lnTo>
                  <a:pt x="11744572" y="6462084"/>
                </a:lnTo>
                <a:lnTo>
                  <a:pt x="11742562" y="6466995"/>
                </a:lnTo>
                <a:cubicBezTo>
                  <a:pt x="11740181" y="6465283"/>
                  <a:pt x="11738135" y="6463609"/>
                  <a:pt x="11736423" y="6461972"/>
                </a:cubicBezTo>
                <a:lnTo>
                  <a:pt x="11731400" y="6457284"/>
                </a:lnTo>
                <a:cubicBezTo>
                  <a:pt x="11731177" y="6457061"/>
                  <a:pt x="11730544" y="6456465"/>
                  <a:pt x="11729503" y="6455498"/>
                </a:cubicBezTo>
                <a:cubicBezTo>
                  <a:pt x="11727270" y="6462121"/>
                  <a:pt x="11724108" y="6468483"/>
                  <a:pt x="11720015" y="6474585"/>
                </a:cubicBezTo>
                <a:cubicBezTo>
                  <a:pt x="11727456" y="6475329"/>
                  <a:pt x="11733149" y="6477376"/>
                  <a:pt x="11737093" y="6480724"/>
                </a:cubicBezTo>
                <a:lnTo>
                  <a:pt x="11736646" y="6482287"/>
                </a:lnTo>
                <a:cubicBezTo>
                  <a:pt x="11730544" y="6501709"/>
                  <a:pt x="11724387" y="6516071"/>
                  <a:pt x="11718173" y="6525373"/>
                </a:cubicBezTo>
                <a:cubicBezTo>
                  <a:pt x="11711960" y="6534674"/>
                  <a:pt x="11703532" y="6542079"/>
                  <a:pt x="11692891" y="6547585"/>
                </a:cubicBezTo>
                <a:lnTo>
                  <a:pt x="11748702" y="6547585"/>
                </a:lnTo>
                <a:cubicBezTo>
                  <a:pt x="11747809" y="6546618"/>
                  <a:pt x="11747139" y="6545911"/>
                  <a:pt x="11746692" y="6545465"/>
                </a:cubicBezTo>
                <a:cubicBezTo>
                  <a:pt x="11742153" y="6540702"/>
                  <a:pt x="11739176" y="6536944"/>
                  <a:pt x="11737763" y="6534191"/>
                </a:cubicBezTo>
                <a:cubicBezTo>
                  <a:pt x="11736349" y="6531437"/>
                  <a:pt x="11735642" y="6527977"/>
                  <a:pt x="11735642" y="6523810"/>
                </a:cubicBezTo>
                <a:cubicBezTo>
                  <a:pt x="11735642" y="6519792"/>
                  <a:pt x="11736646" y="6514731"/>
                  <a:pt x="11738656" y="6508630"/>
                </a:cubicBezTo>
                <a:lnTo>
                  <a:pt x="11742339" y="6497244"/>
                </a:lnTo>
                <a:cubicBezTo>
                  <a:pt x="11743828" y="6492631"/>
                  <a:pt x="11745055" y="6489133"/>
                  <a:pt x="11746023" y="6486752"/>
                </a:cubicBezTo>
                <a:lnTo>
                  <a:pt x="11750934" y="6491886"/>
                </a:lnTo>
                <a:cubicBezTo>
                  <a:pt x="11744758" y="6506918"/>
                  <a:pt x="11741670" y="6518229"/>
                  <a:pt x="11741670" y="6525819"/>
                </a:cubicBezTo>
                <a:cubicBezTo>
                  <a:pt x="11741670" y="6530284"/>
                  <a:pt x="11742432" y="6534172"/>
                  <a:pt x="11743958" y="6537484"/>
                </a:cubicBezTo>
                <a:cubicBezTo>
                  <a:pt x="11745483" y="6540795"/>
                  <a:pt x="11748702" y="6545427"/>
                  <a:pt x="11753613" y="6551380"/>
                </a:cubicBezTo>
                <a:lnTo>
                  <a:pt x="11755510" y="6553724"/>
                </a:lnTo>
                <a:lnTo>
                  <a:pt x="11698695" y="6553724"/>
                </a:lnTo>
                <a:lnTo>
                  <a:pt x="11700928" y="6556738"/>
                </a:lnTo>
                <a:lnTo>
                  <a:pt x="11761203" y="6556738"/>
                </a:lnTo>
                <a:cubicBezTo>
                  <a:pt x="11760087" y="6555324"/>
                  <a:pt x="11759268" y="6554283"/>
                  <a:pt x="11758748" y="6553613"/>
                </a:cubicBezTo>
                <a:cubicBezTo>
                  <a:pt x="11752646" y="6546023"/>
                  <a:pt x="11748794" y="6540609"/>
                  <a:pt x="11747195" y="6537372"/>
                </a:cubicBezTo>
                <a:cubicBezTo>
                  <a:pt x="11745595" y="6534135"/>
                  <a:pt x="11744795" y="6530172"/>
                  <a:pt x="11744795" y="6525484"/>
                </a:cubicBezTo>
                <a:cubicBezTo>
                  <a:pt x="11744795" y="6517522"/>
                  <a:pt x="11747660" y="6507178"/>
                  <a:pt x="11753390" y="6494454"/>
                </a:cubicBezTo>
                <a:lnTo>
                  <a:pt x="11754506" y="6495793"/>
                </a:lnTo>
                <a:cubicBezTo>
                  <a:pt x="11760534" y="6503681"/>
                  <a:pt x="11765482" y="6510713"/>
                  <a:pt x="11769352" y="6516890"/>
                </a:cubicBezTo>
                <a:lnTo>
                  <a:pt x="11771361" y="6520127"/>
                </a:lnTo>
                <a:cubicBezTo>
                  <a:pt x="11777165" y="6510378"/>
                  <a:pt x="11784495" y="6501821"/>
                  <a:pt x="11793350" y="6494454"/>
                </a:cubicBezTo>
                <a:lnTo>
                  <a:pt x="11795471" y="6499365"/>
                </a:lnTo>
                <a:lnTo>
                  <a:pt x="11794578" y="6500481"/>
                </a:lnTo>
                <a:cubicBezTo>
                  <a:pt x="11785872" y="6509485"/>
                  <a:pt x="11779323" y="6517634"/>
                  <a:pt x="11774932" y="6524926"/>
                </a:cubicBezTo>
                <a:lnTo>
                  <a:pt x="11777500" y="6525596"/>
                </a:lnTo>
                <a:cubicBezTo>
                  <a:pt x="11781890" y="6518155"/>
                  <a:pt x="11788178" y="6510304"/>
                  <a:pt x="11796364" y="6502044"/>
                </a:cubicBezTo>
                <a:lnTo>
                  <a:pt x="11808754" y="6534637"/>
                </a:lnTo>
                <a:lnTo>
                  <a:pt x="11793350" y="6547585"/>
                </a:lnTo>
                <a:lnTo>
                  <a:pt x="11849719" y="6547585"/>
                </a:lnTo>
                <a:lnTo>
                  <a:pt x="11832976" y="6534637"/>
                </a:lnTo>
                <a:lnTo>
                  <a:pt x="11812772" y="6479831"/>
                </a:lnTo>
                <a:cubicBezTo>
                  <a:pt x="11816046" y="6477599"/>
                  <a:pt x="11821218" y="6476483"/>
                  <a:pt x="11828288" y="6476483"/>
                </a:cubicBezTo>
                <a:cubicBezTo>
                  <a:pt x="11829255" y="6476483"/>
                  <a:pt x="11830818" y="6476557"/>
                  <a:pt x="11832976" y="6476706"/>
                </a:cubicBezTo>
                <a:cubicBezTo>
                  <a:pt x="11828957" y="6470009"/>
                  <a:pt x="11825980" y="6462418"/>
                  <a:pt x="11824046" y="6453935"/>
                </a:cubicBezTo>
                <a:cubicBezTo>
                  <a:pt x="11823450" y="6454679"/>
                  <a:pt x="11822037" y="6455944"/>
                  <a:pt x="11819804" y="6457730"/>
                </a:cubicBezTo>
                <a:lnTo>
                  <a:pt x="11816121" y="6460856"/>
                </a:lnTo>
                <a:cubicBezTo>
                  <a:pt x="11815972" y="6461005"/>
                  <a:pt x="11815451" y="6461414"/>
                  <a:pt x="11814558" y="6462084"/>
                </a:cubicBezTo>
                <a:lnTo>
                  <a:pt x="11798931" y="6420449"/>
                </a:lnTo>
                <a:lnTo>
                  <a:pt x="11810205" y="6407389"/>
                </a:lnTo>
                <a:lnTo>
                  <a:pt x="11807303" y="6406161"/>
                </a:lnTo>
                <a:lnTo>
                  <a:pt x="11795471" y="6419779"/>
                </a:lnTo>
                <a:lnTo>
                  <a:pt x="11811991" y="6463758"/>
                </a:lnTo>
                <a:lnTo>
                  <a:pt x="11807526" y="6466214"/>
                </a:lnTo>
                <a:lnTo>
                  <a:pt x="11789220" y="6417547"/>
                </a:lnTo>
                <a:lnTo>
                  <a:pt x="11800829" y="6404375"/>
                </a:lnTo>
                <a:close/>
                <a:moveTo>
                  <a:pt x="11567466" y="6404375"/>
                </a:moveTo>
                <a:lnTo>
                  <a:pt x="11579410" y="6417212"/>
                </a:lnTo>
                <a:lnTo>
                  <a:pt x="11579410" y="6535865"/>
                </a:lnTo>
                <a:lnTo>
                  <a:pt x="11564118" y="6547585"/>
                </a:lnTo>
                <a:lnTo>
                  <a:pt x="11611556" y="6547585"/>
                </a:lnTo>
                <a:cubicBezTo>
                  <a:pt x="11624058" y="6547585"/>
                  <a:pt x="11634085" y="6546469"/>
                  <a:pt x="11641638" y="6544237"/>
                </a:cubicBezTo>
                <a:cubicBezTo>
                  <a:pt x="11649192" y="6542004"/>
                  <a:pt x="11656019" y="6538172"/>
                  <a:pt x="11662121" y="6532740"/>
                </a:cubicBezTo>
                <a:cubicBezTo>
                  <a:pt x="11675590" y="6520685"/>
                  <a:pt x="11682324" y="6501151"/>
                  <a:pt x="11682324" y="6474139"/>
                </a:cubicBezTo>
                <a:cubicBezTo>
                  <a:pt x="11682324" y="6448094"/>
                  <a:pt x="11674622" y="6428969"/>
                  <a:pt x="11659219" y="6416765"/>
                </a:cubicBezTo>
                <a:cubicBezTo>
                  <a:pt x="11648875" y="6408505"/>
                  <a:pt x="11632950" y="6404375"/>
                  <a:pt x="11611445" y="6404375"/>
                </a:cubicBezTo>
                <a:close/>
                <a:moveTo>
                  <a:pt x="11444571" y="6404375"/>
                </a:moveTo>
                <a:lnTo>
                  <a:pt x="11456403" y="6417100"/>
                </a:lnTo>
                <a:lnTo>
                  <a:pt x="11441223" y="6458847"/>
                </a:lnTo>
                <a:cubicBezTo>
                  <a:pt x="11437576" y="6455423"/>
                  <a:pt x="11433781" y="6452410"/>
                  <a:pt x="11429837" y="6449805"/>
                </a:cubicBezTo>
                <a:lnTo>
                  <a:pt x="11428052" y="6452261"/>
                </a:lnTo>
                <a:lnTo>
                  <a:pt x="11429056" y="6453042"/>
                </a:lnTo>
                <a:cubicBezTo>
                  <a:pt x="11431586" y="6455051"/>
                  <a:pt x="11434712" y="6457693"/>
                  <a:pt x="11438432" y="6460967"/>
                </a:cubicBezTo>
                <a:lnTo>
                  <a:pt x="11439772" y="6462084"/>
                </a:lnTo>
                <a:lnTo>
                  <a:pt x="11437762" y="6466995"/>
                </a:lnTo>
                <a:cubicBezTo>
                  <a:pt x="11435381" y="6465283"/>
                  <a:pt x="11433335" y="6463609"/>
                  <a:pt x="11431623" y="6461972"/>
                </a:cubicBezTo>
                <a:lnTo>
                  <a:pt x="11426600" y="6457284"/>
                </a:lnTo>
                <a:cubicBezTo>
                  <a:pt x="11426377" y="6457061"/>
                  <a:pt x="11425744" y="6456465"/>
                  <a:pt x="11424703" y="6455498"/>
                </a:cubicBezTo>
                <a:cubicBezTo>
                  <a:pt x="11422470" y="6462121"/>
                  <a:pt x="11419308" y="6468483"/>
                  <a:pt x="11415215" y="6474585"/>
                </a:cubicBezTo>
                <a:cubicBezTo>
                  <a:pt x="11422656" y="6475329"/>
                  <a:pt x="11428349" y="6477376"/>
                  <a:pt x="11432293" y="6480724"/>
                </a:cubicBezTo>
                <a:lnTo>
                  <a:pt x="11431846" y="6482287"/>
                </a:lnTo>
                <a:cubicBezTo>
                  <a:pt x="11425744" y="6501709"/>
                  <a:pt x="11419587" y="6516071"/>
                  <a:pt x="11413373" y="6525373"/>
                </a:cubicBezTo>
                <a:cubicBezTo>
                  <a:pt x="11407160" y="6534674"/>
                  <a:pt x="11398732" y="6542079"/>
                  <a:pt x="11388091" y="6547585"/>
                </a:cubicBezTo>
                <a:lnTo>
                  <a:pt x="11443902" y="6547585"/>
                </a:lnTo>
                <a:cubicBezTo>
                  <a:pt x="11443009" y="6546618"/>
                  <a:pt x="11442339" y="6545911"/>
                  <a:pt x="11441892" y="6545465"/>
                </a:cubicBezTo>
                <a:cubicBezTo>
                  <a:pt x="11437353" y="6540702"/>
                  <a:pt x="11434376" y="6536944"/>
                  <a:pt x="11432963" y="6534191"/>
                </a:cubicBezTo>
                <a:cubicBezTo>
                  <a:pt x="11431549" y="6531437"/>
                  <a:pt x="11430842" y="6527977"/>
                  <a:pt x="11430842" y="6523810"/>
                </a:cubicBezTo>
                <a:cubicBezTo>
                  <a:pt x="11430842" y="6519792"/>
                  <a:pt x="11431846" y="6514731"/>
                  <a:pt x="11433856" y="6508630"/>
                </a:cubicBezTo>
                <a:lnTo>
                  <a:pt x="11437539" y="6497244"/>
                </a:lnTo>
                <a:cubicBezTo>
                  <a:pt x="11439028" y="6492631"/>
                  <a:pt x="11440255" y="6489133"/>
                  <a:pt x="11441223" y="6486752"/>
                </a:cubicBezTo>
                <a:lnTo>
                  <a:pt x="11446134" y="6491886"/>
                </a:lnTo>
                <a:cubicBezTo>
                  <a:pt x="11439958" y="6506918"/>
                  <a:pt x="11436870" y="6518229"/>
                  <a:pt x="11436870" y="6525819"/>
                </a:cubicBezTo>
                <a:cubicBezTo>
                  <a:pt x="11436870" y="6530284"/>
                  <a:pt x="11437632" y="6534172"/>
                  <a:pt x="11439158" y="6537484"/>
                </a:cubicBezTo>
                <a:cubicBezTo>
                  <a:pt x="11440683" y="6540795"/>
                  <a:pt x="11443902" y="6545427"/>
                  <a:pt x="11448813" y="6551380"/>
                </a:cubicBezTo>
                <a:lnTo>
                  <a:pt x="11450710" y="6553724"/>
                </a:lnTo>
                <a:lnTo>
                  <a:pt x="11393895" y="6553724"/>
                </a:lnTo>
                <a:lnTo>
                  <a:pt x="11396128" y="6556738"/>
                </a:lnTo>
                <a:lnTo>
                  <a:pt x="11456403" y="6556738"/>
                </a:lnTo>
                <a:cubicBezTo>
                  <a:pt x="11455287" y="6555324"/>
                  <a:pt x="11454468" y="6554283"/>
                  <a:pt x="11453948" y="6553613"/>
                </a:cubicBezTo>
                <a:cubicBezTo>
                  <a:pt x="11447846" y="6546023"/>
                  <a:pt x="11443994" y="6540609"/>
                  <a:pt x="11442395" y="6537372"/>
                </a:cubicBezTo>
                <a:cubicBezTo>
                  <a:pt x="11440795" y="6534135"/>
                  <a:pt x="11439995" y="6530172"/>
                  <a:pt x="11439995" y="6525484"/>
                </a:cubicBezTo>
                <a:cubicBezTo>
                  <a:pt x="11439995" y="6517522"/>
                  <a:pt x="11442860" y="6507178"/>
                  <a:pt x="11448590" y="6494454"/>
                </a:cubicBezTo>
                <a:lnTo>
                  <a:pt x="11449706" y="6495793"/>
                </a:lnTo>
                <a:cubicBezTo>
                  <a:pt x="11455734" y="6503681"/>
                  <a:pt x="11460682" y="6510713"/>
                  <a:pt x="11464552" y="6516890"/>
                </a:cubicBezTo>
                <a:lnTo>
                  <a:pt x="11466561" y="6520127"/>
                </a:lnTo>
                <a:cubicBezTo>
                  <a:pt x="11472365" y="6510378"/>
                  <a:pt x="11479695" y="6501821"/>
                  <a:pt x="11488550" y="6494454"/>
                </a:cubicBezTo>
                <a:lnTo>
                  <a:pt x="11490671" y="6499365"/>
                </a:lnTo>
                <a:lnTo>
                  <a:pt x="11489778" y="6500481"/>
                </a:lnTo>
                <a:cubicBezTo>
                  <a:pt x="11481072" y="6509485"/>
                  <a:pt x="11474523" y="6517634"/>
                  <a:pt x="11470132" y="6524926"/>
                </a:cubicBezTo>
                <a:lnTo>
                  <a:pt x="11472700" y="6525596"/>
                </a:lnTo>
                <a:cubicBezTo>
                  <a:pt x="11477090" y="6518155"/>
                  <a:pt x="11483378" y="6510304"/>
                  <a:pt x="11491564" y="6502044"/>
                </a:cubicBezTo>
                <a:lnTo>
                  <a:pt x="11503954" y="6534637"/>
                </a:lnTo>
                <a:lnTo>
                  <a:pt x="11488550" y="6547585"/>
                </a:lnTo>
                <a:lnTo>
                  <a:pt x="11544919" y="6547585"/>
                </a:lnTo>
                <a:lnTo>
                  <a:pt x="11528176" y="6534637"/>
                </a:lnTo>
                <a:lnTo>
                  <a:pt x="11507972" y="6479831"/>
                </a:lnTo>
                <a:cubicBezTo>
                  <a:pt x="11511246" y="6477599"/>
                  <a:pt x="11516418" y="6476483"/>
                  <a:pt x="11523488" y="6476483"/>
                </a:cubicBezTo>
                <a:cubicBezTo>
                  <a:pt x="11524455" y="6476483"/>
                  <a:pt x="11526018" y="6476557"/>
                  <a:pt x="11528176" y="6476706"/>
                </a:cubicBezTo>
                <a:cubicBezTo>
                  <a:pt x="11524157" y="6470009"/>
                  <a:pt x="11521180" y="6462418"/>
                  <a:pt x="11519246" y="6453935"/>
                </a:cubicBezTo>
                <a:cubicBezTo>
                  <a:pt x="11518650" y="6454679"/>
                  <a:pt x="11517237" y="6455944"/>
                  <a:pt x="11515004" y="6457730"/>
                </a:cubicBezTo>
                <a:lnTo>
                  <a:pt x="11511321" y="6460856"/>
                </a:lnTo>
                <a:cubicBezTo>
                  <a:pt x="11511172" y="6461005"/>
                  <a:pt x="11510651" y="6461414"/>
                  <a:pt x="11509758" y="6462084"/>
                </a:cubicBezTo>
                <a:lnTo>
                  <a:pt x="11494131" y="6420449"/>
                </a:lnTo>
                <a:lnTo>
                  <a:pt x="11505405" y="6407389"/>
                </a:lnTo>
                <a:lnTo>
                  <a:pt x="11502503" y="6406161"/>
                </a:lnTo>
                <a:lnTo>
                  <a:pt x="11490671" y="6419779"/>
                </a:lnTo>
                <a:lnTo>
                  <a:pt x="11507191" y="6463758"/>
                </a:lnTo>
                <a:lnTo>
                  <a:pt x="11502726" y="6466214"/>
                </a:lnTo>
                <a:lnTo>
                  <a:pt x="11484420" y="6417547"/>
                </a:lnTo>
                <a:lnTo>
                  <a:pt x="11496029" y="6404375"/>
                </a:lnTo>
                <a:close/>
                <a:moveTo>
                  <a:pt x="11183118" y="6404375"/>
                </a:moveTo>
                <a:lnTo>
                  <a:pt x="11198633" y="6418328"/>
                </a:lnTo>
                <a:lnTo>
                  <a:pt x="11198633" y="6534749"/>
                </a:lnTo>
                <a:lnTo>
                  <a:pt x="11183118" y="6547585"/>
                </a:lnTo>
                <a:lnTo>
                  <a:pt x="11235133" y="6547585"/>
                </a:lnTo>
                <a:lnTo>
                  <a:pt x="11221069" y="6535753"/>
                </a:lnTo>
                <a:lnTo>
                  <a:pt x="11221069" y="6419556"/>
                </a:lnTo>
                <a:lnTo>
                  <a:pt x="11236026" y="6404375"/>
                </a:lnTo>
                <a:close/>
                <a:moveTo>
                  <a:pt x="11042921" y="6404375"/>
                </a:moveTo>
                <a:lnTo>
                  <a:pt x="11057879" y="6417993"/>
                </a:lnTo>
                <a:lnTo>
                  <a:pt x="11057879" y="6468223"/>
                </a:lnTo>
                <a:cubicBezTo>
                  <a:pt x="11047982" y="6470157"/>
                  <a:pt x="11040838" y="6476483"/>
                  <a:pt x="11036447" y="6487198"/>
                </a:cubicBezTo>
                <a:lnTo>
                  <a:pt x="11038122" y="6488315"/>
                </a:lnTo>
                <a:cubicBezTo>
                  <a:pt x="11042959" y="6481989"/>
                  <a:pt x="11049544" y="6478827"/>
                  <a:pt x="11057879" y="6478827"/>
                </a:cubicBezTo>
                <a:lnTo>
                  <a:pt x="11057879" y="6482957"/>
                </a:lnTo>
                <a:cubicBezTo>
                  <a:pt x="11050660" y="6483552"/>
                  <a:pt x="11044893" y="6486566"/>
                  <a:pt x="11040577" y="6491998"/>
                </a:cubicBezTo>
                <a:lnTo>
                  <a:pt x="11042921" y="6493114"/>
                </a:lnTo>
                <a:cubicBezTo>
                  <a:pt x="11046642" y="6488203"/>
                  <a:pt x="11051628" y="6485747"/>
                  <a:pt x="11057879" y="6485747"/>
                </a:cubicBezTo>
                <a:lnTo>
                  <a:pt x="11057879" y="6534526"/>
                </a:lnTo>
                <a:lnTo>
                  <a:pt x="11042921" y="6547585"/>
                </a:lnTo>
                <a:lnTo>
                  <a:pt x="11094490" y="6547585"/>
                </a:lnTo>
                <a:lnTo>
                  <a:pt x="11080203" y="6535530"/>
                </a:lnTo>
                <a:lnTo>
                  <a:pt x="11080203" y="6480166"/>
                </a:lnTo>
                <a:cubicBezTo>
                  <a:pt x="11081468" y="6480241"/>
                  <a:pt x="11082324" y="6480315"/>
                  <a:pt x="11082770" y="6480389"/>
                </a:cubicBezTo>
                <a:lnTo>
                  <a:pt x="11094044" y="6481394"/>
                </a:lnTo>
                <a:cubicBezTo>
                  <a:pt x="11096351" y="6481617"/>
                  <a:pt x="11099997" y="6481729"/>
                  <a:pt x="11104983" y="6481729"/>
                </a:cubicBezTo>
                <a:cubicBezTo>
                  <a:pt x="11114284" y="6481729"/>
                  <a:pt x="11122433" y="6481208"/>
                  <a:pt x="11129428" y="6480166"/>
                </a:cubicBezTo>
                <a:lnTo>
                  <a:pt x="11129428" y="6484185"/>
                </a:lnTo>
                <a:cubicBezTo>
                  <a:pt x="11124144" y="6486119"/>
                  <a:pt x="11117931" y="6487087"/>
                  <a:pt x="11110787" y="6487087"/>
                </a:cubicBezTo>
                <a:cubicBezTo>
                  <a:pt x="11106397" y="6487087"/>
                  <a:pt x="11099290" y="6486715"/>
                  <a:pt x="11089467" y="6485970"/>
                </a:cubicBezTo>
                <a:lnTo>
                  <a:pt x="11086230" y="6485747"/>
                </a:lnTo>
                <a:lnTo>
                  <a:pt x="11086230" y="6537093"/>
                </a:lnTo>
                <a:lnTo>
                  <a:pt x="11101411" y="6553724"/>
                </a:lnTo>
                <a:lnTo>
                  <a:pt x="11046940" y="6553724"/>
                </a:lnTo>
                <a:lnTo>
                  <a:pt x="11049842" y="6556738"/>
                </a:lnTo>
                <a:lnTo>
                  <a:pt x="11107550" y="6556738"/>
                </a:lnTo>
                <a:lnTo>
                  <a:pt x="11089132" y="6535530"/>
                </a:lnTo>
                <a:lnTo>
                  <a:pt x="11089132" y="6488315"/>
                </a:lnTo>
                <a:lnTo>
                  <a:pt x="11090695" y="6488426"/>
                </a:lnTo>
                <a:cubicBezTo>
                  <a:pt x="11097392" y="6489096"/>
                  <a:pt x="11103866" y="6489431"/>
                  <a:pt x="11110117" y="6489431"/>
                </a:cubicBezTo>
                <a:cubicBezTo>
                  <a:pt x="11116740" y="6489431"/>
                  <a:pt x="11123177" y="6488687"/>
                  <a:pt x="11129428" y="6487198"/>
                </a:cubicBezTo>
                <a:lnTo>
                  <a:pt x="11129428" y="6534526"/>
                </a:lnTo>
                <a:lnTo>
                  <a:pt x="11114136" y="6547585"/>
                </a:lnTo>
                <a:lnTo>
                  <a:pt x="11165482" y="6547585"/>
                </a:lnTo>
                <a:lnTo>
                  <a:pt x="11151975" y="6535530"/>
                </a:lnTo>
                <a:lnTo>
                  <a:pt x="11151975" y="6419221"/>
                </a:lnTo>
                <a:lnTo>
                  <a:pt x="11167379" y="6404375"/>
                </a:lnTo>
                <a:lnTo>
                  <a:pt x="11115810" y="6404375"/>
                </a:lnTo>
                <a:lnTo>
                  <a:pt x="11129428" y="6416877"/>
                </a:lnTo>
                <a:lnTo>
                  <a:pt x="11129428" y="6468223"/>
                </a:lnTo>
                <a:cubicBezTo>
                  <a:pt x="11123847" y="6468967"/>
                  <a:pt x="11117187" y="6469339"/>
                  <a:pt x="11109448" y="6469339"/>
                </a:cubicBezTo>
                <a:cubicBezTo>
                  <a:pt x="11104090" y="6469339"/>
                  <a:pt x="11098546" y="6469078"/>
                  <a:pt x="11092816" y="6468558"/>
                </a:cubicBezTo>
                <a:lnTo>
                  <a:pt x="11089132" y="6468223"/>
                </a:lnTo>
                <a:lnTo>
                  <a:pt x="11089132" y="6421677"/>
                </a:lnTo>
                <a:lnTo>
                  <a:pt x="11100630" y="6410291"/>
                </a:lnTo>
                <a:lnTo>
                  <a:pt x="11098397" y="6408282"/>
                </a:lnTo>
                <a:lnTo>
                  <a:pt x="11086230" y="6420337"/>
                </a:lnTo>
                <a:lnTo>
                  <a:pt x="11086230" y="6468111"/>
                </a:lnTo>
                <a:cubicBezTo>
                  <a:pt x="11083924" y="6467962"/>
                  <a:pt x="11081914" y="6467739"/>
                  <a:pt x="11080203" y="6467441"/>
                </a:cubicBezTo>
                <a:lnTo>
                  <a:pt x="11080203" y="6419221"/>
                </a:lnTo>
                <a:lnTo>
                  <a:pt x="11095383" y="6404375"/>
                </a:lnTo>
                <a:close/>
                <a:moveTo>
                  <a:pt x="10896958" y="6404375"/>
                </a:moveTo>
                <a:lnTo>
                  <a:pt x="10897628" y="6405492"/>
                </a:lnTo>
                <a:cubicBezTo>
                  <a:pt x="10904325" y="6418216"/>
                  <a:pt x="10909274" y="6429751"/>
                  <a:pt x="10912474" y="6440094"/>
                </a:cubicBezTo>
                <a:lnTo>
                  <a:pt x="10913813" y="6440094"/>
                </a:lnTo>
                <a:cubicBezTo>
                  <a:pt x="10914260" y="6430792"/>
                  <a:pt x="10916604" y="6424188"/>
                  <a:pt x="10920845" y="6420281"/>
                </a:cubicBezTo>
                <a:cubicBezTo>
                  <a:pt x="10925087" y="6416375"/>
                  <a:pt x="10932007" y="6414421"/>
                  <a:pt x="10941607" y="6414421"/>
                </a:cubicBezTo>
                <a:cubicBezTo>
                  <a:pt x="10945030" y="6414421"/>
                  <a:pt x="10948639" y="6414645"/>
                  <a:pt x="10952434" y="6415091"/>
                </a:cubicBezTo>
                <a:lnTo>
                  <a:pt x="10952434" y="6420561"/>
                </a:lnTo>
                <a:lnTo>
                  <a:pt x="10951206" y="6420561"/>
                </a:lnTo>
                <a:lnTo>
                  <a:pt x="10944509" y="6420449"/>
                </a:lnTo>
                <a:cubicBezTo>
                  <a:pt x="10936026" y="6420449"/>
                  <a:pt x="10929942" y="6422160"/>
                  <a:pt x="10926259" y="6425583"/>
                </a:cubicBezTo>
                <a:cubicBezTo>
                  <a:pt x="10922575" y="6429007"/>
                  <a:pt x="10920324" y="6435071"/>
                  <a:pt x="10919506" y="6443778"/>
                </a:cubicBezTo>
                <a:lnTo>
                  <a:pt x="10922408" y="6443778"/>
                </a:lnTo>
                <a:cubicBezTo>
                  <a:pt x="10923003" y="6436187"/>
                  <a:pt x="10924919" y="6430885"/>
                  <a:pt x="10928156" y="6427872"/>
                </a:cubicBezTo>
                <a:cubicBezTo>
                  <a:pt x="10931393" y="6424858"/>
                  <a:pt x="10936844" y="6423351"/>
                  <a:pt x="10944509" y="6423351"/>
                </a:cubicBezTo>
                <a:lnTo>
                  <a:pt x="10952434" y="6423463"/>
                </a:lnTo>
                <a:lnTo>
                  <a:pt x="10952434" y="6534526"/>
                </a:lnTo>
                <a:lnTo>
                  <a:pt x="10936807" y="6547585"/>
                </a:lnTo>
                <a:lnTo>
                  <a:pt x="10987818" y="6547585"/>
                </a:lnTo>
                <a:lnTo>
                  <a:pt x="10974646" y="6535419"/>
                </a:lnTo>
                <a:lnTo>
                  <a:pt x="10974646" y="6414421"/>
                </a:lnTo>
                <a:lnTo>
                  <a:pt x="10975986" y="6414421"/>
                </a:lnTo>
                <a:cubicBezTo>
                  <a:pt x="10979335" y="6414124"/>
                  <a:pt x="10982683" y="6413975"/>
                  <a:pt x="10986032" y="6413975"/>
                </a:cubicBezTo>
                <a:cubicBezTo>
                  <a:pt x="10994217" y="6413975"/>
                  <a:pt x="11000301" y="6415612"/>
                  <a:pt x="11004282" y="6418886"/>
                </a:cubicBezTo>
                <a:cubicBezTo>
                  <a:pt x="11008263" y="6422160"/>
                  <a:pt x="11011333" y="6428039"/>
                  <a:pt x="11013491" y="6436522"/>
                </a:cubicBezTo>
                <a:lnTo>
                  <a:pt x="11013826" y="6437973"/>
                </a:lnTo>
                <a:lnTo>
                  <a:pt x="11014942" y="6438755"/>
                </a:lnTo>
                <a:lnTo>
                  <a:pt x="11015165" y="6438197"/>
                </a:lnTo>
                <a:cubicBezTo>
                  <a:pt x="11017397" y="6431053"/>
                  <a:pt x="11019816" y="6425100"/>
                  <a:pt x="11022420" y="6420337"/>
                </a:cubicBezTo>
                <a:lnTo>
                  <a:pt x="11030011" y="6406943"/>
                </a:lnTo>
                <a:cubicBezTo>
                  <a:pt x="11030234" y="6406496"/>
                  <a:pt x="11030680" y="6405640"/>
                  <a:pt x="11031350" y="6404375"/>
                </a:cubicBezTo>
                <a:close/>
                <a:moveTo>
                  <a:pt x="10787346" y="6404375"/>
                </a:moveTo>
                <a:lnTo>
                  <a:pt x="10799178" y="6417100"/>
                </a:lnTo>
                <a:lnTo>
                  <a:pt x="10783998" y="6458847"/>
                </a:lnTo>
                <a:cubicBezTo>
                  <a:pt x="10780351" y="6455423"/>
                  <a:pt x="10776556" y="6452410"/>
                  <a:pt x="10772612" y="6449805"/>
                </a:cubicBezTo>
                <a:lnTo>
                  <a:pt x="10770826" y="6452261"/>
                </a:lnTo>
                <a:lnTo>
                  <a:pt x="10771831" y="6453042"/>
                </a:lnTo>
                <a:cubicBezTo>
                  <a:pt x="10774361" y="6455051"/>
                  <a:pt x="10777486" y="6457693"/>
                  <a:pt x="10781207" y="6460967"/>
                </a:cubicBezTo>
                <a:lnTo>
                  <a:pt x="10782547" y="6462084"/>
                </a:lnTo>
                <a:lnTo>
                  <a:pt x="10780538" y="6466995"/>
                </a:lnTo>
                <a:cubicBezTo>
                  <a:pt x="10778156" y="6465283"/>
                  <a:pt x="10776110" y="6463609"/>
                  <a:pt x="10774398" y="6461972"/>
                </a:cubicBezTo>
                <a:lnTo>
                  <a:pt x="10769375" y="6457284"/>
                </a:lnTo>
                <a:cubicBezTo>
                  <a:pt x="10769152" y="6457061"/>
                  <a:pt x="10768520" y="6456465"/>
                  <a:pt x="10767478" y="6455498"/>
                </a:cubicBezTo>
                <a:cubicBezTo>
                  <a:pt x="10765245" y="6462121"/>
                  <a:pt x="10762083" y="6468483"/>
                  <a:pt x="10757990" y="6474585"/>
                </a:cubicBezTo>
                <a:cubicBezTo>
                  <a:pt x="10765431" y="6475329"/>
                  <a:pt x="10771124" y="6477376"/>
                  <a:pt x="10775068" y="6480724"/>
                </a:cubicBezTo>
                <a:lnTo>
                  <a:pt x="10774622" y="6482287"/>
                </a:lnTo>
                <a:cubicBezTo>
                  <a:pt x="10768520" y="6501709"/>
                  <a:pt x="10762362" y="6516071"/>
                  <a:pt x="10756148" y="6525373"/>
                </a:cubicBezTo>
                <a:cubicBezTo>
                  <a:pt x="10749935" y="6534674"/>
                  <a:pt x="10741507" y="6542079"/>
                  <a:pt x="10730866" y="6547585"/>
                </a:cubicBezTo>
                <a:lnTo>
                  <a:pt x="10786677" y="6547585"/>
                </a:lnTo>
                <a:cubicBezTo>
                  <a:pt x="10785784" y="6546618"/>
                  <a:pt x="10785114" y="6545911"/>
                  <a:pt x="10784667" y="6545465"/>
                </a:cubicBezTo>
                <a:cubicBezTo>
                  <a:pt x="10780128" y="6540702"/>
                  <a:pt x="10777152" y="6536944"/>
                  <a:pt x="10775738" y="6534191"/>
                </a:cubicBezTo>
                <a:cubicBezTo>
                  <a:pt x="10774324" y="6531437"/>
                  <a:pt x="10773617" y="6527977"/>
                  <a:pt x="10773617" y="6523810"/>
                </a:cubicBezTo>
                <a:cubicBezTo>
                  <a:pt x="10773617" y="6519792"/>
                  <a:pt x="10774622" y="6514731"/>
                  <a:pt x="10776631" y="6508630"/>
                </a:cubicBezTo>
                <a:lnTo>
                  <a:pt x="10780314" y="6497244"/>
                </a:lnTo>
                <a:cubicBezTo>
                  <a:pt x="10781802" y="6492631"/>
                  <a:pt x="10783030" y="6489133"/>
                  <a:pt x="10783998" y="6486752"/>
                </a:cubicBezTo>
                <a:lnTo>
                  <a:pt x="10788909" y="6491886"/>
                </a:lnTo>
                <a:cubicBezTo>
                  <a:pt x="10782733" y="6506918"/>
                  <a:pt x="10779644" y="6518229"/>
                  <a:pt x="10779644" y="6525819"/>
                </a:cubicBezTo>
                <a:cubicBezTo>
                  <a:pt x="10779644" y="6530284"/>
                  <a:pt x="10780407" y="6534172"/>
                  <a:pt x="10781933" y="6537484"/>
                </a:cubicBezTo>
                <a:cubicBezTo>
                  <a:pt x="10783458" y="6540795"/>
                  <a:pt x="10786677" y="6545427"/>
                  <a:pt x="10791588" y="6551380"/>
                </a:cubicBezTo>
                <a:lnTo>
                  <a:pt x="10793486" y="6553724"/>
                </a:lnTo>
                <a:lnTo>
                  <a:pt x="10736670" y="6553724"/>
                </a:lnTo>
                <a:lnTo>
                  <a:pt x="10738903" y="6556738"/>
                </a:lnTo>
                <a:lnTo>
                  <a:pt x="10799178" y="6556738"/>
                </a:lnTo>
                <a:cubicBezTo>
                  <a:pt x="10798062" y="6555324"/>
                  <a:pt x="10797243" y="6554283"/>
                  <a:pt x="10796722" y="6553613"/>
                </a:cubicBezTo>
                <a:cubicBezTo>
                  <a:pt x="10790620" y="6546023"/>
                  <a:pt x="10786770" y="6540609"/>
                  <a:pt x="10785170" y="6537372"/>
                </a:cubicBezTo>
                <a:cubicBezTo>
                  <a:pt x="10783570" y="6534135"/>
                  <a:pt x="10782770" y="6530172"/>
                  <a:pt x="10782770" y="6525484"/>
                </a:cubicBezTo>
                <a:cubicBezTo>
                  <a:pt x="10782770" y="6517522"/>
                  <a:pt x="10785635" y="6507178"/>
                  <a:pt x="10791365" y="6494454"/>
                </a:cubicBezTo>
                <a:lnTo>
                  <a:pt x="10792481" y="6495793"/>
                </a:lnTo>
                <a:cubicBezTo>
                  <a:pt x="10798508" y="6503681"/>
                  <a:pt x="10803457" y="6510713"/>
                  <a:pt x="10807326" y="6516890"/>
                </a:cubicBezTo>
                <a:lnTo>
                  <a:pt x="10809336" y="6520127"/>
                </a:lnTo>
                <a:cubicBezTo>
                  <a:pt x="10815140" y="6510378"/>
                  <a:pt x="10822470" y="6501821"/>
                  <a:pt x="10831325" y="6494454"/>
                </a:cubicBezTo>
                <a:lnTo>
                  <a:pt x="10833446" y="6499365"/>
                </a:lnTo>
                <a:lnTo>
                  <a:pt x="10832553" y="6500481"/>
                </a:lnTo>
                <a:cubicBezTo>
                  <a:pt x="10823846" y="6509485"/>
                  <a:pt x="10817298" y="6517634"/>
                  <a:pt x="10812908" y="6524926"/>
                </a:cubicBezTo>
                <a:lnTo>
                  <a:pt x="10815475" y="6525596"/>
                </a:lnTo>
                <a:cubicBezTo>
                  <a:pt x="10819865" y="6518155"/>
                  <a:pt x="10826153" y="6510304"/>
                  <a:pt x="10834339" y="6502044"/>
                </a:cubicBezTo>
                <a:lnTo>
                  <a:pt x="10846729" y="6534637"/>
                </a:lnTo>
                <a:lnTo>
                  <a:pt x="10831325" y="6547585"/>
                </a:lnTo>
                <a:lnTo>
                  <a:pt x="10887694" y="6547585"/>
                </a:lnTo>
                <a:lnTo>
                  <a:pt x="10870950" y="6534637"/>
                </a:lnTo>
                <a:lnTo>
                  <a:pt x="10850747" y="6479831"/>
                </a:lnTo>
                <a:cubicBezTo>
                  <a:pt x="10854021" y="6477599"/>
                  <a:pt x="10859193" y="6476483"/>
                  <a:pt x="10866262" y="6476483"/>
                </a:cubicBezTo>
                <a:cubicBezTo>
                  <a:pt x="10867230" y="6476483"/>
                  <a:pt x="10868792" y="6476557"/>
                  <a:pt x="10870950" y="6476706"/>
                </a:cubicBezTo>
                <a:cubicBezTo>
                  <a:pt x="10866932" y="6470009"/>
                  <a:pt x="10863956" y="6462418"/>
                  <a:pt x="10862021" y="6453935"/>
                </a:cubicBezTo>
                <a:cubicBezTo>
                  <a:pt x="10861426" y="6454679"/>
                  <a:pt x="10860012" y="6455944"/>
                  <a:pt x="10857779" y="6457730"/>
                </a:cubicBezTo>
                <a:lnTo>
                  <a:pt x="10854096" y="6460856"/>
                </a:lnTo>
                <a:cubicBezTo>
                  <a:pt x="10853947" y="6461005"/>
                  <a:pt x="10853426" y="6461414"/>
                  <a:pt x="10852533" y="6462084"/>
                </a:cubicBezTo>
                <a:lnTo>
                  <a:pt x="10836906" y="6420449"/>
                </a:lnTo>
                <a:lnTo>
                  <a:pt x="10848180" y="6407389"/>
                </a:lnTo>
                <a:lnTo>
                  <a:pt x="10845278" y="6406161"/>
                </a:lnTo>
                <a:lnTo>
                  <a:pt x="10833446" y="6419779"/>
                </a:lnTo>
                <a:lnTo>
                  <a:pt x="10849966" y="6463758"/>
                </a:lnTo>
                <a:lnTo>
                  <a:pt x="10845501" y="6466214"/>
                </a:lnTo>
                <a:lnTo>
                  <a:pt x="10827195" y="6417547"/>
                </a:lnTo>
                <a:lnTo>
                  <a:pt x="10838804" y="6404375"/>
                </a:lnTo>
                <a:close/>
                <a:moveTo>
                  <a:pt x="10608343" y="6404375"/>
                </a:moveTo>
                <a:lnTo>
                  <a:pt x="10621961" y="6417882"/>
                </a:lnTo>
                <a:lnTo>
                  <a:pt x="10621961" y="6472576"/>
                </a:lnTo>
                <a:lnTo>
                  <a:pt x="10620175" y="6472576"/>
                </a:lnTo>
                <a:cubicBezTo>
                  <a:pt x="10610129" y="6472576"/>
                  <a:pt x="10602837" y="6476743"/>
                  <a:pt x="10598297" y="6485077"/>
                </a:cubicBezTo>
                <a:lnTo>
                  <a:pt x="10599414" y="6486752"/>
                </a:lnTo>
                <a:cubicBezTo>
                  <a:pt x="10604176" y="6482882"/>
                  <a:pt x="10610538" y="6480948"/>
                  <a:pt x="10618501" y="6480948"/>
                </a:cubicBezTo>
                <a:cubicBezTo>
                  <a:pt x="10619096" y="6480948"/>
                  <a:pt x="10620250" y="6481059"/>
                  <a:pt x="10621961" y="6481282"/>
                </a:cubicBezTo>
                <a:lnTo>
                  <a:pt x="10621961" y="6486752"/>
                </a:lnTo>
                <a:lnTo>
                  <a:pt x="10621068" y="6486863"/>
                </a:lnTo>
                <a:lnTo>
                  <a:pt x="10617050" y="6486863"/>
                </a:lnTo>
                <a:cubicBezTo>
                  <a:pt x="10613106" y="6486863"/>
                  <a:pt x="10608641" y="6488277"/>
                  <a:pt x="10603655" y="6491105"/>
                </a:cubicBezTo>
                <a:lnTo>
                  <a:pt x="10604660" y="6493114"/>
                </a:lnTo>
                <a:cubicBezTo>
                  <a:pt x="10609571" y="6490807"/>
                  <a:pt x="10614706" y="6489654"/>
                  <a:pt x="10620064" y="6489654"/>
                </a:cubicBezTo>
                <a:cubicBezTo>
                  <a:pt x="10620436" y="6489654"/>
                  <a:pt x="10621068" y="6489691"/>
                  <a:pt x="10621961" y="6489766"/>
                </a:cubicBezTo>
                <a:lnTo>
                  <a:pt x="10621961" y="6534526"/>
                </a:lnTo>
                <a:lnTo>
                  <a:pt x="10606446" y="6547585"/>
                </a:lnTo>
                <a:lnTo>
                  <a:pt x="10658350" y="6547585"/>
                </a:lnTo>
                <a:lnTo>
                  <a:pt x="10644732" y="6535307"/>
                </a:lnTo>
                <a:lnTo>
                  <a:pt x="10644732" y="6481282"/>
                </a:lnTo>
                <a:lnTo>
                  <a:pt x="10658461" y="6481282"/>
                </a:lnTo>
                <a:cubicBezTo>
                  <a:pt x="10675651" y="6481282"/>
                  <a:pt x="10688190" y="6479980"/>
                  <a:pt x="10696078" y="6477376"/>
                </a:cubicBezTo>
                <a:cubicBezTo>
                  <a:pt x="10703965" y="6474771"/>
                  <a:pt x="10710104" y="6470530"/>
                  <a:pt x="10714495" y="6464651"/>
                </a:cubicBezTo>
                <a:cubicBezTo>
                  <a:pt x="10718885" y="6458772"/>
                  <a:pt x="10721081" y="6451852"/>
                  <a:pt x="10721081" y="6443889"/>
                </a:cubicBezTo>
                <a:cubicBezTo>
                  <a:pt x="10721081" y="6430792"/>
                  <a:pt x="10715351" y="6420561"/>
                  <a:pt x="10703891" y="6413194"/>
                </a:cubicBezTo>
                <a:cubicBezTo>
                  <a:pt x="10694887" y="6407315"/>
                  <a:pt x="10679744" y="6404375"/>
                  <a:pt x="10658461" y="6404375"/>
                </a:cubicBezTo>
                <a:close/>
                <a:moveTo>
                  <a:pt x="10459218" y="6404375"/>
                </a:moveTo>
                <a:lnTo>
                  <a:pt x="10474733" y="6418328"/>
                </a:lnTo>
                <a:lnTo>
                  <a:pt x="10474733" y="6534749"/>
                </a:lnTo>
                <a:lnTo>
                  <a:pt x="10459218" y="6547585"/>
                </a:lnTo>
                <a:lnTo>
                  <a:pt x="10511233" y="6547585"/>
                </a:lnTo>
                <a:lnTo>
                  <a:pt x="10497169" y="6535753"/>
                </a:lnTo>
                <a:lnTo>
                  <a:pt x="10497169" y="6419556"/>
                </a:lnTo>
                <a:lnTo>
                  <a:pt x="10512126" y="6404375"/>
                </a:lnTo>
                <a:close/>
                <a:moveTo>
                  <a:pt x="10326760" y="6404375"/>
                </a:moveTo>
                <a:lnTo>
                  <a:pt x="10341606" y="6416765"/>
                </a:lnTo>
                <a:lnTo>
                  <a:pt x="10341606" y="6506062"/>
                </a:lnTo>
                <a:cubicBezTo>
                  <a:pt x="10341606" y="6519457"/>
                  <a:pt x="10340118" y="6528907"/>
                  <a:pt x="10337141" y="6534414"/>
                </a:cubicBezTo>
                <a:cubicBezTo>
                  <a:pt x="10334165" y="6539921"/>
                  <a:pt x="10328137" y="6544311"/>
                  <a:pt x="10319059" y="6547585"/>
                </a:cubicBezTo>
                <a:lnTo>
                  <a:pt x="10371074" y="6547585"/>
                </a:lnTo>
                <a:lnTo>
                  <a:pt x="10376878" y="6553724"/>
                </a:lnTo>
                <a:lnTo>
                  <a:pt x="10321798" y="6553724"/>
                </a:lnTo>
                <a:lnTo>
                  <a:pt x="10305738" y="6535753"/>
                </a:lnTo>
                <a:lnTo>
                  <a:pt x="10305738" y="6422012"/>
                </a:lnTo>
                <a:lnTo>
                  <a:pt x="10317124" y="6410738"/>
                </a:lnTo>
                <a:lnTo>
                  <a:pt x="10315226" y="6408505"/>
                </a:lnTo>
                <a:lnTo>
                  <a:pt x="10302613" y="6421007"/>
                </a:lnTo>
                <a:lnTo>
                  <a:pt x="10302613" y="6536870"/>
                </a:lnTo>
                <a:lnTo>
                  <a:pt x="10317905" y="6553724"/>
                </a:lnTo>
                <a:lnTo>
                  <a:pt x="10263657" y="6553724"/>
                </a:lnTo>
                <a:lnTo>
                  <a:pt x="10266448" y="6556738"/>
                </a:lnTo>
                <a:lnTo>
                  <a:pt x="10322742" y="6556738"/>
                </a:lnTo>
                <a:lnTo>
                  <a:pt x="10324491" y="6556738"/>
                </a:lnTo>
                <a:lnTo>
                  <a:pt x="10383241" y="6556738"/>
                </a:lnTo>
                <a:lnTo>
                  <a:pt x="10373530" y="6546357"/>
                </a:lnTo>
                <a:cubicBezTo>
                  <a:pt x="10363633" y="6543455"/>
                  <a:pt x="10357345" y="6538842"/>
                  <a:pt x="10354666" y="6532516"/>
                </a:cubicBezTo>
                <a:cubicBezTo>
                  <a:pt x="10351987" y="6526191"/>
                  <a:pt x="10350647" y="6512834"/>
                  <a:pt x="10350647" y="6492444"/>
                </a:cubicBezTo>
                <a:lnTo>
                  <a:pt x="10350647" y="6428151"/>
                </a:lnTo>
                <a:lnTo>
                  <a:pt x="10356675" y="6439871"/>
                </a:lnTo>
                <a:lnTo>
                  <a:pt x="10356675" y="6500928"/>
                </a:lnTo>
                <a:lnTo>
                  <a:pt x="10356563" y="6511420"/>
                </a:lnTo>
                <a:cubicBezTo>
                  <a:pt x="10356563" y="6520685"/>
                  <a:pt x="10357847" y="6528061"/>
                  <a:pt x="10360414" y="6533549"/>
                </a:cubicBezTo>
                <a:lnTo>
                  <a:pt x="10370997" y="6543442"/>
                </a:lnTo>
                <a:lnTo>
                  <a:pt x="10371074" y="6543567"/>
                </a:lnTo>
                <a:lnTo>
                  <a:pt x="10371967" y="6544348"/>
                </a:lnTo>
                <a:lnTo>
                  <a:pt x="10370997" y="6543442"/>
                </a:lnTo>
                <a:lnTo>
                  <a:pt x="10360916" y="6527047"/>
                </a:lnTo>
                <a:lnTo>
                  <a:pt x="10359577" y="6510974"/>
                </a:lnTo>
                <a:lnTo>
                  <a:pt x="10359689" y="6505951"/>
                </a:lnTo>
                <a:lnTo>
                  <a:pt x="10359689" y="6445340"/>
                </a:lnTo>
                <a:lnTo>
                  <a:pt x="10412374" y="6547585"/>
                </a:lnTo>
                <a:lnTo>
                  <a:pt x="10431238" y="6547585"/>
                </a:lnTo>
                <a:lnTo>
                  <a:pt x="10431238" y="6449247"/>
                </a:lnTo>
                <a:lnTo>
                  <a:pt x="10431238" y="6441992"/>
                </a:lnTo>
                <a:cubicBezTo>
                  <a:pt x="10431238" y="6430606"/>
                  <a:pt x="10433098" y="6422086"/>
                  <a:pt x="10436819" y="6416431"/>
                </a:cubicBezTo>
                <a:cubicBezTo>
                  <a:pt x="10439274" y="6412784"/>
                  <a:pt x="10444744" y="6408766"/>
                  <a:pt x="10453227" y="6404375"/>
                </a:cubicBezTo>
                <a:lnTo>
                  <a:pt x="10402551" y="6404375"/>
                </a:lnTo>
                <a:cubicBezTo>
                  <a:pt x="10410886" y="6408394"/>
                  <a:pt x="10416113" y="6412580"/>
                  <a:pt x="10418234" y="6416933"/>
                </a:cubicBezTo>
                <a:cubicBezTo>
                  <a:pt x="10420355" y="6421286"/>
                  <a:pt x="10421415" y="6429937"/>
                  <a:pt x="10421415" y="6442885"/>
                </a:cubicBezTo>
                <a:lnTo>
                  <a:pt x="10421415" y="6448801"/>
                </a:lnTo>
                <a:lnTo>
                  <a:pt x="10421415" y="6500928"/>
                </a:lnTo>
                <a:lnTo>
                  <a:pt x="10378999" y="6417658"/>
                </a:lnTo>
                <a:lnTo>
                  <a:pt x="10392840" y="6408282"/>
                </a:lnTo>
                <a:lnTo>
                  <a:pt x="10390719" y="6406161"/>
                </a:lnTo>
                <a:lnTo>
                  <a:pt x="10375092" y="6416765"/>
                </a:lnTo>
                <a:lnTo>
                  <a:pt x="10421415" y="6506955"/>
                </a:lnTo>
                <a:lnTo>
                  <a:pt x="10421415" y="6520350"/>
                </a:lnTo>
                <a:lnTo>
                  <a:pt x="10367391" y="6414979"/>
                </a:lnTo>
                <a:lnTo>
                  <a:pt x="10383241" y="6404375"/>
                </a:lnTo>
                <a:close/>
                <a:moveTo>
                  <a:pt x="10259192" y="6404375"/>
                </a:moveTo>
                <a:lnTo>
                  <a:pt x="10274708" y="6418328"/>
                </a:lnTo>
                <a:lnTo>
                  <a:pt x="10274708" y="6534749"/>
                </a:lnTo>
                <a:lnTo>
                  <a:pt x="10259192" y="6547585"/>
                </a:lnTo>
                <a:lnTo>
                  <a:pt x="10311208" y="6547585"/>
                </a:lnTo>
                <a:lnTo>
                  <a:pt x="10297144" y="6535753"/>
                </a:lnTo>
                <a:lnTo>
                  <a:pt x="10297144" y="6419556"/>
                </a:lnTo>
                <a:lnTo>
                  <a:pt x="10312101" y="6404375"/>
                </a:lnTo>
                <a:close/>
                <a:moveTo>
                  <a:pt x="10129191" y="6404375"/>
                </a:moveTo>
                <a:lnTo>
                  <a:pt x="10141134" y="6417212"/>
                </a:lnTo>
                <a:lnTo>
                  <a:pt x="10141134" y="6535865"/>
                </a:lnTo>
                <a:lnTo>
                  <a:pt x="10125842" y="6547585"/>
                </a:lnTo>
                <a:lnTo>
                  <a:pt x="10173281" y="6547585"/>
                </a:lnTo>
                <a:cubicBezTo>
                  <a:pt x="10185783" y="6547585"/>
                  <a:pt x="10195810" y="6546469"/>
                  <a:pt x="10203363" y="6544237"/>
                </a:cubicBezTo>
                <a:cubicBezTo>
                  <a:pt x="10210916" y="6542004"/>
                  <a:pt x="10217744" y="6538172"/>
                  <a:pt x="10223846" y="6532740"/>
                </a:cubicBezTo>
                <a:cubicBezTo>
                  <a:pt x="10237315" y="6520685"/>
                  <a:pt x="10244049" y="6501151"/>
                  <a:pt x="10244049" y="6474139"/>
                </a:cubicBezTo>
                <a:cubicBezTo>
                  <a:pt x="10244049" y="6448094"/>
                  <a:pt x="10236347" y="6428969"/>
                  <a:pt x="10220944" y="6416765"/>
                </a:cubicBezTo>
                <a:cubicBezTo>
                  <a:pt x="10210600" y="6408505"/>
                  <a:pt x="10194676" y="6404375"/>
                  <a:pt x="10173170" y="6404375"/>
                </a:cubicBezTo>
                <a:close/>
                <a:moveTo>
                  <a:pt x="9993385" y="6404375"/>
                </a:moveTo>
                <a:lnTo>
                  <a:pt x="10008231" y="6416765"/>
                </a:lnTo>
                <a:lnTo>
                  <a:pt x="10008231" y="6506062"/>
                </a:lnTo>
                <a:cubicBezTo>
                  <a:pt x="10008231" y="6519457"/>
                  <a:pt x="10006743" y="6528907"/>
                  <a:pt x="10003766" y="6534414"/>
                </a:cubicBezTo>
                <a:cubicBezTo>
                  <a:pt x="10000790" y="6539921"/>
                  <a:pt x="9994762" y="6544311"/>
                  <a:pt x="9985684" y="6547585"/>
                </a:cubicBezTo>
                <a:lnTo>
                  <a:pt x="10037699" y="6547585"/>
                </a:lnTo>
                <a:lnTo>
                  <a:pt x="10043503" y="6553724"/>
                </a:lnTo>
                <a:lnTo>
                  <a:pt x="9987581" y="6553724"/>
                </a:lnTo>
                <a:lnTo>
                  <a:pt x="9988386" y="6555083"/>
                </a:lnTo>
                <a:lnTo>
                  <a:pt x="9965368" y="6534749"/>
                </a:lnTo>
                <a:lnTo>
                  <a:pt x="9946728" y="6485301"/>
                </a:lnTo>
                <a:cubicBezTo>
                  <a:pt x="9947918" y="6485226"/>
                  <a:pt x="9948663" y="6485189"/>
                  <a:pt x="9948960" y="6485189"/>
                </a:cubicBezTo>
                <a:cubicBezTo>
                  <a:pt x="9950821" y="6485189"/>
                  <a:pt x="9953797" y="6485375"/>
                  <a:pt x="9957890" y="6485747"/>
                </a:cubicBezTo>
                <a:lnTo>
                  <a:pt x="9966931" y="6486529"/>
                </a:lnTo>
                <a:cubicBezTo>
                  <a:pt x="9967154" y="6486529"/>
                  <a:pt x="9968085" y="6486640"/>
                  <a:pt x="9969722" y="6486863"/>
                </a:cubicBezTo>
                <a:cubicBezTo>
                  <a:pt x="9963173" y="6475180"/>
                  <a:pt x="9959081" y="6465990"/>
                  <a:pt x="9957443" y="6459293"/>
                </a:cubicBezTo>
                <a:lnTo>
                  <a:pt x="9953983" y="6457172"/>
                </a:lnTo>
                <a:cubicBezTo>
                  <a:pt x="9955620" y="6464242"/>
                  <a:pt x="9958820" y="6472167"/>
                  <a:pt x="9963583" y="6480948"/>
                </a:cubicBezTo>
                <a:lnTo>
                  <a:pt x="9964922" y="6483403"/>
                </a:lnTo>
                <a:cubicBezTo>
                  <a:pt x="9960011" y="6482733"/>
                  <a:pt x="9955546" y="6482399"/>
                  <a:pt x="9951528" y="6482399"/>
                </a:cubicBezTo>
                <a:cubicBezTo>
                  <a:pt x="9948253" y="6482399"/>
                  <a:pt x="9945351" y="6482733"/>
                  <a:pt x="9942821" y="6483403"/>
                </a:cubicBezTo>
                <a:lnTo>
                  <a:pt x="9962690" y="6535977"/>
                </a:lnTo>
                <a:lnTo>
                  <a:pt x="9982781" y="6553724"/>
                </a:lnTo>
                <a:lnTo>
                  <a:pt x="9923511" y="6553724"/>
                </a:lnTo>
                <a:lnTo>
                  <a:pt x="9925631" y="6556738"/>
                </a:lnTo>
                <a:lnTo>
                  <a:pt x="9989367" y="6556738"/>
                </a:lnTo>
                <a:lnTo>
                  <a:pt x="9990260" y="6556738"/>
                </a:lnTo>
                <a:lnTo>
                  <a:pt x="10049866" y="6556738"/>
                </a:lnTo>
                <a:lnTo>
                  <a:pt x="10040155" y="6546357"/>
                </a:lnTo>
                <a:cubicBezTo>
                  <a:pt x="10030258" y="6543455"/>
                  <a:pt x="10023970" y="6538842"/>
                  <a:pt x="10021291" y="6532516"/>
                </a:cubicBezTo>
                <a:cubicBezTo>
                  <a:pt x="10018612" y="6526191"/>
                  <a:pt x="10017272" y="6512834"/>
                  <a:pt x="10017272" y="6492444"/>
                </a:cubicBezTo>
                <a:lnTo>
                  <a:pt x="10017272" y="6428151"/>
                </a:lnTo>
                <a:lnTo>
                  <a:pt x="10023300" y="6439871"/>
                </a:lnTo>
                <a:lnTo>
                  <a:pt x="10023300" y="6500928"/>
                </a:lnTo>
                <a:lnTo>
                  <a:pt x="10023188" y="6511420"/>
                </a:lnTo>
                <a:cubicBezTo>
                  <a:pt x="10023188" y="6520685"/>
                  <a:pt x="10024472" y="6528061"/>
                  <a:pt x="10027039" y="6533549"/>
                </a:cubicBezTo>
                <a:lnTo>
                  <a:pt x="10037622" y="6543442"/>
                </a:lnTo>
                <a:lnTo>
                  <a:pt x="10037699" y="6543567"/>
                </a:lnTo>
                <a:lnTo>
                  <a:pt x="10038592" y="6544348"/>
                </a:lnTo>
                <a:lnTo>
                  <a:pt x="10037622" y="6543442"/>
                </a:lnTo>
                <a:lnTo>
                  <a:pt x="10027542" y="6527047"/>
                </a:lnTo>
                <a:lnTo>
                  <a:pt x="10026202" y="6510974"/>
                </a:lnTo>
                <a:lnTo>
                  <a:pt x="10026314" y="6505951"/>
                </a:lnTo>
                <a:lnTo>
                  <a:pt x="10026314" y="6445340"/>
                </a:lnTo>
                <a:lnTo>
                  <a:pt x="10078999" y="6547585"/>
                </a:lnTo>
                <a:lnTo>
                  <a:pt x="10097863" y="6547585"/>
                </a:lnTo>
                <a:lnTo>
                  <a:pt x="10097863" y="6449247"/>
                </a:lnTo>
                <a:lnTo>
                  <a:pt x="10097863" y="6441992"/>
                </a:lnTo>
                <a:cubicBezTo>
                  <a:pt x="10097863" y="6430606"/>
                  <a:pt x="10099723" y="6422086"/>
                  <a:pt x="10103444" y="6416431"/>
                </a:cubicBezTo>
                <a:cubicBezTo>
                  <a:pt x="10105900" y="6412784"/>
                  <a:pt x="10111369" y="6408766"/>
                  <a:pt x="10119852" y="6404375"/>
                </a:cubicBezTo>
                <a:lnTo>
                  <a:pt x="10069176" y="6404375"/>
                </a:lnTo>
                <a:cubicBezTo>
                  <a:pt x="10077510" y="6408394"/>
                  <a:pt x="10082738" y="6412580"/>
                  <a:pt x="10084859" y="6416933"/>
                </a:cubicBezTo>
                <a:cubicBezTo>
                  <a:pt x="10086980" y="6421286"/>
                  <a:pt x="10088040" y="6429937"/>
                  <a:pt x="10088040" y="6442885"/>
                </a:cubicBezTo>
                <a:lnTo>
                  <a:pt x="10088040" y="6448801"/>
                </a:lnTo>
                <a:lnTo>
                  <a:pt x="10088040" y="6500928"/>
                </a:lnTo>
                <a:lnTo>
                  <a:pt x="10045624" y="6417658"/>
                </a:lnTo>
                <a:lnTo>
                  <a:pt x="10059465" y="6408282"/>
                </a:lnTo>
                <a:lnTo>
                  <a:pt x="10057344" y="6406161"/>
                </a:lnTo>
                <a:lnTo>
                  <a:pt x="10041717" y="6416765"/>
                </a:lnTo>
                <a:lnTo>
                  <a:pt x="10088040" y="6506955"/>
                </a:lnTo>
                <a:lnTo>
                  <a:pt x="10088040" y="6520350"/>
                </a:lnTo>
                <a:lnTo>
                  <a:pt x="10034016" y="6414979"/>
                </a:lnTo>
                <a:lnTo>
                  <a:pt x="10049866" y="6404375"/>
                </a:lnTo>
                <a:close/>
                <a:moveTo>
                  <a:pt x="9872946" y="6404375"/>
                </a:moveTo>
                <a:lnTo>
                  <a:pt x="9884778" y="6417100"/>
                </a:lnTo>
                <a:lnTo>
                  <a:pt x="9869598" y="6458847"/>
                </a:lnTo>
                <a:cubicBezTo>
                  <a:pt x="9865951" y="6455423"/>
                  <a:pt x="9862156" y="6452410"/>
                  <a:pt x="9858212" y="6449805"/>
                </a:cubicBezTo>
                <a:lnTo>
                  <a:pt x="9856426" y="6452261"/>
                </a:lnTo>
                <a:lnTo>
                  <a:pt x="9857431" y="6453042"/>
                </a:lnTo>
                <a:cubicBezTo>
                  <a:pt x="9859961" y="6455051"/>
                  <a:pt x="9863086" y="6457693"/>
                  <a:pt x="9866807" y="6460967"/>
                </a:cubicBezTo>
                <a:lnTo>
                  <a:pt x="9868147" y="6462084"/>
                </a:lnTo>
                <a:lnTo>
                  <a:pt x="9866137" y="6466995"/>
                </a:lnTo>
                <a:cubicBezTo>
                  <a:pt x="9863756" y="6465283"/>
                  <a:pt x="9861710" y="6463609"/>
                  <a:pt x="9859998" y="6461972"/>
                </a:cubicBezTo>
                <a:lnTo>
                  <a:pt x="9854975" y="6457284"/>
                </a:lnTo>
                <a:cubicBezTo>
                  <a:pt x="9854752" y="6457061"/>
                  <a:pt x="9854120" y="6456465"/>
                  <a:pt x="9853078" y="6455498"/>
                </a:cubicBezTo>
                <a:cubicBezTo>
                  <a:pt x="9850845" y="6462121"/>
                  <a:pt x="9847683" y="6468483"/>
                  <a:pt x="9843590" y="6474585"/>
                </a:cubicBezTo>
                <a:cubicBezTo>
                  <a:pt x="9851031" y="6475329"/>
                  <a:pt x="9856724" y="6477376"/>
                  <a:pt x="9860668" y="6480724"/>
                </a:cubicBezTo>
                <a:lnTo>
                  <a:pt x="9860221" y="6482287"/>
                </a:lnTo>
                <a:cubicBezTo>
                  <a:pt x="9854120" y="6501709"/>
                  <a:pt x="9847962" y="6516071"/>
                  <a:pt x="9841748" y="6525373"/>
                </a:cubicBezTo>
                <a:cubicBezTo>
                  <a:pt x="9835535" y="6534674"/>
                  <a:pt x="9827107" y="6542079"/>
                  <a:pt x="9816466" y="6547585"/>
                </a:cubicBezTo>
                <a:lnTo>
                  <a:pt x="9872277" y="6547585"/>
                </a:lnTo>
                <a:cubicBezTo>
                  <a:pt x="9871384" y="6546618"/>
                  <a:pt x="9870714" y="6545911"/>
                  <a:pt x="9870267" y="6545465"/>
                </a:cubicBezTo>
                <a:cubicBezTo>
                  <a:pt x="9865728" y="6540702"/>
                  <a:pt x="9862752" y="6536944"/>
                  <a:pt x="9861338" y="6534191"/>
                </a:cubicBezTo>
                <a:cubicBezTo>
                  <a:pt x="9859924" y="6531437"/>
                  <a:pt x="9859217" y="6527977"/>
                  <a:pt x="9859217" y="6523810"/>
                </a:cubicBezTo>
                <a:cubicBezTo>
                  <a:pt x="9859217" y="6519792"/>
                  <a:pt x="9860221" y="6514731"/>
                  <a:pt x="9862231" y="6508630"/>
                </a:cubicBezTo>
                <a:lnTo>
                  <a:pt x="9865914" y="6497244"/>
                </a:lnTo>
                <a:cubicBezTo>
                  <a:pt x="9867402" y="6492631"/>
                  <a:pt x="9868630" y="6489133"/>
                  <a:pt x="9869598" y="6486752"/>
                </a:cubicBezTo>
                <a:lnTo>
                  <a:pt x="9874509" y="6491886"/>
                </a:lnTo>
                <a:cubicBezTo>
                  <a:pt x="9868333" y="6506918"/>
                  <a:pt x="9865244" y="6518229"/>
                  <a:pt x="9865244" y="6525819"/>
                </a:cubicBezTo>
                <a:cubicBezTo>
                  <a:pt x="9865244" y="6530284"/>
                  <a:pt x="9866007" y="6534172"/>
                  <a:pt x="9867533" y="6537484"/>
                </a:cubicBezTo>
                <a:cubicBezTo>
                  <a:pt x="9869058" y="6540795"/>
                  <a:pt x="9872277" y="6545427"/>
                  <a:pt x="9877188" y="6551380"/>
                </a:cubicBezTo>
                <a:lnTo>
                  <a:pt x="9879085" y="6553724"/>
                </a:lnTo>
                <a:lnTo>
                  <a:pt x="9822270" y="6553724"/>
                </a:lnTo>
                <a:lnTo>
                  <a:pt x="9824503" y="6556738"/>
                </a:lnTo>
                <a:lnTo>
                  <a:pt x="9884778" y="6556738"/>
                </a:lnTo>
                <a:cubicBezTo>
                  <a:pt x="9883662" y="6555324"/>
                  <a:pt x="9882843" y="6554283"/>
                  <a:pt x="9882322" y="6553613"/>
                </a:cubicBezTo>
                <a:cubicBezTo>
                  <a:pt x="9876220" y="6546023"/>
                  <a:pt x="9872370" y="6540609"/>
                  <a:pt x="9870770" y="6537372"/>
                </a:cubicBezTo>
                <a:cubicBezTo>
                  <a:pt x="9869170" y="6534135"/>
                  <a:pt x="9868370" y="6530172"/>
                  <a:pt x="9868370" y="6525484"/>
                </a:cubicBezTo>
                <a:cubicBezTo>
                  <a:pt x="9868370" y="6517522"/>
                  <a:pt x="9871235" y="6507178"/>
                  <a:pt x="9876965" y="6494454"/>
                </a:cubicBezTo>
                <a:lnTo>
                  <a:pt x="9878081" y="6495793"/>
                </a:lnTo>
                <a:cubicBezTo>
                  <a:pt x="9884108" y="6503681"/>
                  <a:pt x="9889057" y="6510713"/>
                  <a:pt x="9892926" y="6516890"/>
                </a:cubicBezTo>
                <a:lnTo>
                  <a:pt x="9894936" y="6520127"/>
                </a:lnTo>
                <a:cubicBezTo>
                  <a:pt x="9900740" y="6510378"/>
                  <a:pt x="9908070" y="6501821"/>
                  <a:pt x="9916925" y="6494454"/>
                </a:cubicBezTo>
                <a:lnTo>
                  <a:pt x="9919046" y="6499365"/>
                </a:lnTo>
                <a:lnTo>
                  <a:pt x="9918153" y="6500481"/>
                </a:lnTo>
                <a:cubicBezTo>
                  <a:pt x="9909446" y="6509485"/>
                  <a:pt x="9902898" y="6517634"/>
                  <a:pt x="9898508" y="6524926"/>
                </a:cubicBezTo>
                <a:lnTo>
                  <a:pt x="9901075" y="6525596"/>
                </a:lnTo>
                <a:cubicBezTo>
                  <a:pt x="9905465" y="6518155"/>
                  <a:pt x="9911753" y="6510304"/>
                  <a:pt x="9919939" y="6502044"/>
                </a:cubicBezTo>
                <a:lnTo>
                  <a:pt x="9932329" y="6534637"/>
                </a:lnTo>
                <a:lnTo>
                  <a:pt x="9916925" y="6547585"/>
                </a:lnTo>
                <a:lnTo>
                  <a:pt x="9973294" y="6547585"/>
                </a:lnTo>
                <a:lnTo>
                  <a:pt x="9956550" y="6534637"/>
                </a:lnTo>
                <a:lnTo>
                  <a:pt x="9936347" y="6479831"/>
                </a:lnTo>
                <a:cubicBezTo>
                  <a:pt x="9939621" y="6477599"/>
                  <a:pt x="9944793" y="6476483"/>
                  <a:pt x="9951862" y="6476483"/>
                </a:cubicBezTo>
                <a:cubicBezTo>
                  <a:pt x="9952830" y="6476483"/>
                  <a:pt x="9954392" y="6476557"/>
                  <a:pt x="9956550" y="6476706"/>
                </a:cubicBezTo>
                <a:cubicBezTo>
                  <a:pt x="9952532" y="6470009"/>
                  <a:pt x="9949556" y="6462418"/>
                  <a:pt x="9947621" y="6453935"/>
                </a:cubicBezTo>
                <a:cubicBezTo>
                  <a:pt x="9947025" y="6454679"/>
                  <a:pt x="9945612" y="6455944"/>
                  <a:pt x="9943379" y="6457730"/>
                </a:cubicBezTo>
                <a:lnTo>
                  <a:pt x="9939696" y="6460856"/>
                </a:lnTo>
                <a:cubicBezTo>
                  <a:pt x="9939547" y="6461005"/>
                  <a:pt x="9939026" y="6461414"/>
                  <a:pt x="9938133" y="6462084"/>
                </a:cubicBezTo>
                <a:lnTo>
                  <a:pt x="9922506" y="6420449"/>
                </a:lnTo>
                <a:lnTo>
                  <a:pt x="9933780" y="6407389"/>
                </a:lnTo>
                <a:lnTo>
                  <a:pt x="9930878" y="6406161"/>
                </a:lnTo>
                <a:lnTo>
                  <a:pt x="9919046" y="6419779"/>
                </a:lnTo>
                <a:lnTo>
                  <a:pt x="9935566" y="6463758"/>
                </a:lnTo>
                <a:lnTo>
                  <a:pt x="9931101" y="6466214"/>
                </a:lnTo>
                <a:lnTo>
                  <a:pt x="9912795" y="6417547"/>
                </a:lnTo>
                <a:lnTo>
                  <a:pt x="9924404" y="6404375"/>
                </a:lnTo>
                <a:close/>
                <a:moveTo>
                  <a:pt x="9688585" y="6404375"/>
                </a:moveTo>
                <a:lnTo>
                  <a:pt x="9703431" y="6416765"/>
                </a:lnTo>
                <a:lnTo>
                  <a:pt x="9703431" y="6506062"/>
                </a:lnTo>
                <a:cubicBezTo>
                  <a:pt x="9703431" y="6519457"/>
                  <a:pt x="9701943" y="6528907"/>
                  <a:pt x="9698966" y="6534414"/>
                </a:cubicBezTo>
                <a:cubicBezTo>
                  <a:pt x="9695990" y="6539921"/>
                  <a:pt x="9689962" y="6544311"/>
                  <a:pt x="9680884" y="6547585"/>
                </a:cubicBezTo>
                <a:lnTo>
                  <a:pt x="9732899" y="6547585"/>
                </a:lnTo>
                <a:lnTo>
                  <a:pt x="9738703" y="6553724"/>
                </a:lnTo>
                <a:lnTo>
                  <a:pt x="9682781" y="6553724"/>
                </a:lnTo>
                <a:lnTo>
                  <a:pt x="9684567" y="6556738"/>
                </a:lnTo>
                <a:lnTo>
                  <a:pt x="9745066" y="6556738"/>
                </a:lnTo>
                <a:lnTo>
                  <a:pt x="9735355" y="6546357"/>
                </a:lnTo>
                <a:cubicBezTo>
                  <a:pt x="9725458" y="6543455"/>
                  <a:pt x="9719170" y="6538842"/>
                  <a:pt x="9716491" y="6532516"/>
                </a:cubicBezTo>
                <a:cubicBezTo>
                  <a:pt x="9713812" y="6526191"/>
                  <a:pt x="9712472" y="6512834"/>
                  <a:pt x="9712472" y="6492444"/>
                </a:cubicBezTo>
                <a:lnTo>
                  <a:pt x="9712472" y="6428151"/>
                </a:lnTo>
                <a:lnTo>
                  <a:pt x="9718500" y="6439871"/>
                </a:lnTo>
                <a:lnTo>
                  <a:pt x="9718500" y="6500928"/>
                </a:lnTo>
                <a:lnTo>
                  <a:pt x="9718388" y="6511420"/>
                </a:lnTo>
                <a:cubicBezTo>
                  <a:pt x="9718388" y="6520685"/>
                  <a:pt x="9719672" y="6528061"/>
                  <a:pt x="9722239" y="6533549"/>
                </a:cubicBezTo>
                <a:lnTo>
                  <a:pt x="9732822" y="6543442"/>
                </a:lnTo>
                <a:lnTo>
                  <a:pt x="9732899" y="6543567"/>
                </a:lnTo>
                <a:lnTo>
                  <a:pt x="9733792" y="6544348"/>
                </a:lnTo>
                <a:lnTo>
                  <a:pt x="9732822" y="6543442"/>
                </a:lnTo>
                <a:lnTo>
                  <a:pt x="9722742" y="6527047"/>
                </a:lnTo>
                <a:lnTo>
                  <a:pt x="9721402" y="6510974"/>
                </a:lnTo>
                <a:lnTo>
                  <a:pt x="9721514" y="6505951"/>
                </a:lnTo>
                <a:lnTo>
                  <a:pt x="9721514" y="6445340"/>
                </a:lnTo>
                <a:lnTo>
                  <a:pt x="9774199" y="6547585"/>
                </a:lnTo>
                <a:lnTo>
                  <a:pt x="9793063" y="6547585"/>
                </a:lnTo>
                <a:lnTo>
                  <a:pt x="9793063" y="6449247"/>
                </a:lnTo>
                <a:lnTo>
                  <a:pt x="9793063" y="6441992"/>
                </a:lnTo>
                <a:cubicBezTo>
                  <a:pt x="9793063" y="6430606"/>
                  <a:pt x="9794923" y="6422086"/>
                  <a:pt x="9798644" y="6416431"/>
                </a:cubicBezTo>
                <a:cubicBezTo>
                  <a:pt x="9801100" y="6412784"/>
                  <a:pt x="9806569" y="6408766"/>
                  <a:pt x="9815052" y="6404375"/>
                </a:cubicBezTo>
                <a:lnTo>
                  <a:pt x="9764376" y="6404375"/>
                </a:lnTo>
                <a:cubicBezTo>
                  <a:pt x="9772710" y="6408394"/>
                  <a:pt x="9777938" y="6412580"/>
                  <a:pt x="9780059" y="6416933"/>
                </a:cubicBezTo>
                <a:cubicBezTo>
                  <a:pt x="9782180" y="6421286"/>
                  <a:pt x="9783240" y="6429937"/>
                  <a:pt x="9783240" y="6442885"/>
                </a:cubicBezTo>
                <a:lnTo>
                  <a:pt x="9783240" y="6448801"/>
                </a:lnTo>
                <a:lnTo>
                  <a:pt x="9783240" y="6500928"/>
                </a:lnTo>
                <a:lnTo>
                  <a:pt x="9740824" y="6417658"/>
                </a:lnTo>
                <a:lnTo>
                  <a:pt x="9754665" y="6408282"/>
                </a:lnTo>
                <a:lnTo>
                  <a:pt x="9752544" y="6406161"/>
                </a:lnTo>
                <a:lnTo>
                  <a:pt x="9736917" y="6416765"/>
                </a:lnTo>
                <a:lnTo>
                  <a:pt x="9783240" y="6506955"/>
                </a:lnTo>
                <a:lnTo>
                  <a:pt x="9783240" y="6520350"/>
                </a:lnTo>
                <a:lnTo>
                  <a:pt x="9729216" y="6414979"/>
                </a:lnTo>
                <a:lnTo>
                  <a:pt x="9745066" y="6404375"/>
                </a:lnTo>
                <a:close/>
                <a:moveTo>
                  <a:pt x="9226325" y="6402031"/>
                </a:moveTo>
                <a:cubicBezTo>
                  <a:pt x="9204299" y="6402031"/>
                  <a:pt x="9184430" y="6407873"/>
                  <a:pt x="9166720" y="6419556"/>
                </a:cubicBezTo>
                <a:lnTo>
                  <a:pt x="9179333" y="6426253"/>
                </a:lnTo>
                <a:lnTo>
                  <a:pt x="9179333" y="6468223"/>
                </a:lnTo>
                <a:cubicBezTo>
                  <a:pt x="9178068" y="6467999"/>
                  <a:pt x="9176319" y="6467888"/>
                  <a:pt x="9174087" y="6467888"/>
                </a:cubicBezTo>
                <a:cubicBezTo>
                  <a:pt x="9172598" y="6467888"/>
                  <a:pt x="9170403" y="6467776"/>
                  <a:pt x="9167501" y="6467553"/>
                </a:cubicBezTo>
                <a:lnTo>
                  <a:pt x="9165715" y="6467441"/>
                </a:lnTo>
                <a:lnTo>
                  <a:pt x="9160804" y="6478157"/>
                </a:lnTo>
                <a:cubicBezTo>
                  <a:pt x="9167129" y="6477562"/>
                  <a:pt x="9172375" y="6477264"/>
                  <a:pt x="9176542" y="6477264"/>
                </a:cubicBezTo>
                <a:lnTo>
                  <a:pt x="9179333" y="6477264"/>
                </a:lnTo>
                <a:lnTo>
                  <a:pt x="9179333" y="6483180"/>
                </a:lnTo>
                <a:cubicBezTo>
                  <a:pt x="9175091" y="6483180"/>
                  <a:pt x="9169659" y="6483515"/>
                  <a:pt x="9163036" y="6484185"/>
                </a:cubicBezTo>
                <a:lnTo>
                  <a:pt x="9163929" y="6487422"/>
                </a:lnTo>
                <a:cubicBezTo>
                  <a:pt x="9169808" y="6486529"/>
                  <a:pt x="9174942" y="6486082"/>
                  <a:pt x="9179333" y="6486082"/>
                </a:cubicBezTo>
                <a:lnTo>
                  <a:pt x="9179333" y="6534414"/>
                </a:lnTo>
                <a:lnTo>
                  <a:pt x="9163929" y="6547585"/>
                </a:lnTo>
                <a:lnTo>
                  <a:pt x="9243850" y="6547585"/>
                </a:lnTo>
                <a:cubicBezTo>
                  <a:pt x="9257244" y="6547585"/>
                  <a:pt x="9267960" y="6544255"/>
                  <a:pt x="9275997" y="6537595"/>
                </a:cubicBezTo>
                <a:cubicBezTo>
                  <a:pt x="9284033" y="6530935"/>
                  <a:pt x="9288052" y="6522061"/>
                  <a:pt x="9288052" y="6510974"/>
                </a:cubicBezTo>
                <a:cubicBezTo>
                  <a:pt x="9288052" y="6503235"/>
                  <a:pt x="9286024" y="6496277"/>
                  <a:pt x="9281968" y="6490100"/>
                </a:cubicBezTo>
                <a:cubicBezTo>
                  <a:pt x="9277913" y="6483924"/>
                  <a:pt x="9272239" y="6479162"/>
                  <a:pt x="9264946" y="6475813"/>
                </a:cubicBezTo>
                <a:lnTo>
                  <a:pt x="9270617" y="6468185"/>
                </a:lnTo>
                <a:lnTo>
                  <a:pt x="9280294" y="6462307"/>
                </a:lnTo>
                <a:lnTo>
                  <a:pt x="9284507" y="6449501"/>
                </a:lnTo>
                <a:lnTo>
                  <a:pt x="9290173" y="6441880"/>
                </a:lnTo>
                <a:cubicBezTo>
                  <a:pt x="9290173" y="6430123"/>
                  <a:pt x="9285298" y="6420486"/>
                  <a:pt x="9275550" y="6412970"/>
                </a:cubicBezTo>
                <a:lnTo>
                  <a:pt x="9274322" y="6411966"/>
                </a:lnTo>
                <a:lnTo>
                  <a:pt x="9274322" y="6412635"/>
                </a:lnTo>
                <a:cubicBezTo>
                  <a:pt x="9283029" y="6420821"/>
                  <a:pt x="9287382" y="6430197"/>
                  <a:pt x="9287382" y="6440764"/>
                </a:cubicBezTo>
                <a:lnTo>
                  <a:pt x="9284507" y="6449501"/>
                </a:lnTo>
                <a:lnTo>
                  <a:pt x="9270617" y="6468185"/>
                </a:lnTo>
                <a:lnTo>
                  <a:pt x="9260816" y="6474139"/>
                </a:lnTo>
                <a:cubicBezTo>
                  <a:pt x="9258286" y="6473394"/>
                  <a:pt x="9256128" y="6472799"/>
                  <a:pt x="9254342" y="6472353"/>
                </a:cubicBezTo>
                <a:lnTo>
                  <a:pt x="9254342" y="6471125"/>
                </a:lnTo>
                <a:cubicBezTo>
                  <a:pt x="9271904" y="6465990"/>
                  <a:pt x="9280685" y="6455833"/>
                  <a:pt x="9280685" y="6440652"/>
                </a:cubicBezTo>
                <a:cubicBezTo>
                  <a:pt x="9280685" y="6429267"/>
                  <a:pt x="9275625" y="6419984"/>
                  <a:pt x="9265504" y="6412803"/>
                </a:cubicBezTo>
                <a:cubicBezTo>
                  <a:pt x="9255384" y="6405622"/>
                  <a:pt x="9242324" y="6402031"/>
                  <a:pt x="9226325" y="6402031"/>
                </a:cubicBezTo>
                <a:close/>
                <a:moveTo>
                  <a:pt x="11404834" y="6375912"/>
                </a:moveTo>
                <a:cubicBezTo>
                  <a:pt x="11398360" y="6380749"/>
                  <a:pt x="11391477" y="6388842"/>
                  <a:pt x="11384184" y="6400190"/>
                </a:cubicBezTo>
                <a:cubicBezTo>
                  <a:pt x="11376892" y="6411538"/>
                  <a:pt x="11370566" y="6424058"/>
                  <a:pt x="11365209" y="6437750"/>
                </a:cubicBezTo>
                <a:lnTo>
                  <a:pt x="11359181" y="6453600"/>
                </a:lnTo>
                <a:lnTo>
                  <a:pt x="11327146" y="6537205"/>
                </a:lnTo>
                <a:lnTo>
                  <a:pt x="11341210" y="6553724"/>
                </a:lnTo>
                <a:lnTo>
                  <a:pt x="11287744" y="6553724"/>
                </a:lnTo>
                <a:lnTo>
                  <a:pt x="11290199" y="6556738"/>
                </a:lnTo>
                <a:lnTo>
                  <a:pt x="11347796" y="6556738"/>
                </a:lnTo>
                <a:lnTo>
                  <a:pt x="11330383" y="6536423"/>
                </a:lnTo>
                <a:lnTo>
                  <a:pt x="11361860" y="6454382"/>
                </a:lnTo>
                <a:cubicBezTo>
                  <a:pt x="11376966" y="6414868"/>
                  <a:pt x="11391626" y="6389567"/>
                  <a:pt x="11405839" y="6378479"/>
                </a:cubicBezTo>
                <a:close/>
                <a:moveTo>
                  <a:pt x="9477287" y="6371782"/>
                </a:moveTo>
                <a:cubicBezTo>
                  <a:pt x="9466794" y="6380861"/>
                  <a:pt x="9455781" y="6394590"/>
                  <a:pt x="9444247" y="6412970"/>
                </a:cubicBezTo>
                <a:lnTo>
                  <a:pt x="9437773" y="6423239"/>
                </a:lnTo>
                <a:lnTo>
                  <a:pt x="9396585" y="6488203"/>
                </a:lnTo>
                <a:lnTo>
                  <a:pt x="9396585" y="6532740"/>
                </a:lnTo>
                <a:lnTo>
                  <a:pt x="9413551" y="6553724"/>
                </a:lnTo>
                <a:lnTo>
                  <a:pt x="9348253" y="6553724"/>
                </a:lnTo>
                <a:lnTo>
                  <a:pt x="9349592" y="6556738"/>
                </a:lnTo>
                <a:lnTo>
                  <a:pt x="9419467" y="6556738"/>
                </a:lnTo>
                <a:lnTo>
                  <a:pt x="9399598" y="6532740"/>
                </a:lnTo>
                <a:lnTo>
                  <a:pt x="9399598" y="6488984"/>
                </a:lnTo>
                <a:lnTo>
                  <a:pt x="9440005" y="6425360"/>
                </a:lnTo>
                <a:cubicBezTo>
                  <a:pt x="9448861" y="6411296"/>
                  <a:pt x="9455539" y="6401287"/>
                  <a:pt x="9460041" y="6395334"/>
                </a:cubicBezTo>
                <a:cubicBezTo>
                  <a:pt x="9464543" y="6389381"/>
                  <a:pt x="9469920" y="6383428"/>
                  <a:pt x="9476170" y="6377475"/>
                </a:cubicBezTo>
                <a:lnTo>
                  <a:pt x="9477287" y="6376359"/>
                </a:lnTo>
                <a:close/>
                <a:moveTo>
                  <a:pt x="11398807" y="6369103"/>
                </a:moveTo>
                <a:cubicBezTo>
                  <a:pt x="11388017" y="6377586"/>
                  <a:pt x="11371794" y="6383912"/>
                  <a:pt x="11350140" y="6388079"/>
                </a:cubicBezTo>
                <a:lnTo>
                  <a:pt x="11348019" y="6388525"/>
                </a:lnTo>
                <a:cubicBezTo>
                  <a:pt x="11353600" y="6393957"/>
                  <a:pt x="11356391" y="6400469"/>
                  <a:pt x="11356391" y="6408059"/>
                </a:cubicBezTo>
                <a:cubicBezTo>
                  <a:pt x="11356391" y="6415575"/>
                  <a:pt x="11352856" y="6428709"/>
                  <a:pt x="11345787" y="6447461"/>
                </a:cubicBezTo>
                <a:lnTo>
                  <a:pt x="11322123" y="6510639"/>
                </a:lnTo>
                <a:lnTo>
                  <a:pt x="11291204" y="6422346"/>
                </a:lnTo>
                <a:lnTo>
                  <a:pt x="11301138" y="6412524"/>
                </a:lnTo>
                <a:lnTo>
                  <a:pt x="11299129" y="6410403"/>
                </a:lnTo>
                <a:lnTo>
                  <a:pt x="11287744" y="6421677"/>
                </a:lnTo>
                <a:lnTo>
                  <a:pt x="11320672" y="6514545"/>
                </a:lnTo>
                <a:lnTo>
                  <a:pt x="11316319" y="6524926"/>
                </a:lnTo>
                <a:lnTo>
                  <a:pt x="11279484" y="6420114"/>
                </a:lnTo>
                <a:lnTo>
                  <a:pt x="11295222" y="6404375"/>
                </a:lnTo>
                <a:lnTo>
                  <a:pt x="11239858" y="6404375"/>
                </a:lnTo>
                <a:lnTo>
                  <a:pt x="11257048" y="6419109"/>
                </a:lnTo>
                <a:lnTo>
                  <a:pt x="11297901" y="6535419"/>
                </a:lnTo>
                <a:lnTo>
                  <a:pt x="11283167" y="6547585"/>
                </a:lnTo>
                <a:lnTo>
                  <a:pt x="11334624" y="6547585"/>
                </a:lnTo>
                <a:lnTo>
                  <a:pt x="11321342" y="6535977"/>
                </a:lnTo>
                <a:lnTo>
                  <a:pt x="11353935" y="6450698"/>
                </a:lnTo>
                <a:cubicBezTo>
                  <a:pt x="11362567" y="6427928"/>
                  <a:pt x="11369971" y="6411184"/>
                  <a:pt x="11376148" y="6400469"/>
                </a:cubicBezTo>
                <a:cubicBezTo>
                  <a:pt x="11382324" y="6389753"/>
                  <a:pt x="11390286" y="6379707"/>
                  <a:pt x="11400034" y="6370331"/>
                </a:cubicBezTo>
                <a:close/>
                <a:moveTo>
                  <a:pt x="9472264" y="6365085"/>
                </a:moveTo>
                <a:lnTo>
                  <a:pt x="9470924" y="6365755"/>
                </a:lnTo>
                <a:cubicBezTo>
                  <a:pt x="9457009" y="6373419"/>
                  <a:pt x="9439224" y="6379856"/>
                  <a:pt x="9417569" y="6385065"/>
                </a:cubicBezTo>
                <a:cubicBezTo>
                  <a:pt x="9423895" y="6391167"/>
                  <a:pt x="9427057" y="6396599"/>
                  <a:pt x="9427057" y="6401362"/>
                </a:cubicBezTo>
                <a:cubicBezTo>
                  <a:pt x="9427057" y="6407017"/>
                  <a:pt x="9423448" y="6415575"/>
                  <a:pt x="9416230" y="6427035"/>
                </a:cubicBezTo>
                <a:lnTo>
                  <a:pt x="9391227" y="6466437"/>
                </a:lnTo>
                <a:lnTo>
                  <a:pt x="9360308" y="6418775"/>
                </a:lnTo>
                <a:lnTo>
                  <a:pt x="9370465" y="6409398"/>
                </a:lnTo>
                <a:lnTo>
                  <a:pt x="9368121" y="6407612"/>
                </a:lnTo>
                <a:lnTo>
                  <a:pt x="9356401" y="6418775"/>
                </a:lnTo>
                <a:lnTo>
                  <a:pt x="9389552" y="6469116"/>
                </a:lnTo>
                <a:lnTo>
                  <a:pt x="9385981" y="6474808"/>
                </a:lnTo>
                <a:lnTo>
                  <a:pt x="9348811" y="6418775"/>
                </a:lnTo>
                <a:lnTo>
                  <a:pt x="9362652" y="6404375"/>
                </a:lnTo>
                <a:lnTo>
                  <a:pt x="9306283" y="6404375"/>
                </a:lnTo>
                <a:lnTo>
                  <a:pt x="9307511" y="6405380"/>
                </a:lnTo>
                <a:cubicBezTo>
                  <a:pt x="9314134" y="6410589"/>
                  <a:pt x="9319138" y="6415091"/>
                  <a:pt x="9322524" y="6418886"/>
                </a:cubicBezTo>
                <a:cubicBezTo>
                  <a:pt x="9325910" y="6422681"/>
                  <a:pt x="9330245" y="6428709"/>
                  <a:pt x="9335528" y="6436969"/>
                </a:cubicBezTo>
                <a:lnTo>
                  <a:pt x="9341332" y="6446233"/>
                </a:lnTo>
                <a:lnTo>
                  <a:pt x="9368121" y="6487422"/>
                </a:lnTo>
                <a:lnTo>
                  <a:pt x="9368121" y="6532740"/>
                </a:lnTo>
                <a:lnTo>
                  <a:pt x="9352048" y="6547585"/>
                </a:lnTo>
                <a:lnTo>
                  <a:pt x="9406407" y="6547585"/>
                </a:lnTo>
                <a:lnTo>
                  <a:pt x="9390222" y="6532740"/>
                </a:lnTo>
                <a:lnTo>
                  <a:pt x="9390222" y="6487422"/>
                </a:lnTo>
                <a:lnTo>
                  <a:pt x="9431745" y="6421007"/>
                </a:lnTo>
                <a:cubicBezTo>
                  <a:pt x="9433159" y="6418700"/>
                  <a:pt x="9435540" y="6414831"/>
                  <a:pt x="9438889" y="6409398"/>
                </a:cubicBezTo>
                <a:cubicBezTo>
                  <a:pt x="9447521" y="6395111"/>
                  <a:pt x="9458497" y="6381047"/>
                  <a:pt x="9471817" y="6367206"/>
                </a:cubicBezTo>
                <a:lnTo>
                  <a:pt x="9472933" y="6365978"/>
                </a:lnTo>
                <a:close/>
                <a:moveTo>
                  <a:pt x="6027771" y="3574438"/>
                </a:moveTo>
                <a:cubicBezTo>
                  <a:pt x="5889250" y="3574438"/>
                  <a:pt x="5819988" y="3706081"/>
                  <a:pt x="5819988" y="3969367"/>
                </a:cubicBezTo>
                <a:cubicBezTo>
                  <a:pt x="5819988" y="4062822"/>
                  <a:pt x="5830069" y="4136945"/>
                  <a:pt x="5850231" y="4191737"/>
                </a:cubicBezTo>
                <a:cubicBezTo>
                  <a:pt x="5870392" y="4246529"/>
                  <a:pt x="5904192" y="4290766"/>
                  <a:pt x="5951632" y="4324448"/>
                </a:cubicBezTo>
                <a:lnTo>
                  <a:pt x="5958036" y="4317332"/>
                </a:lnTo>
                <a:cubicBezTo>
                  <a:pt x="5880711" y="4258982"/>
                  <a:pt x="5842047" y="4140147"/>
                  <a:pt x="5842047" y="3960828"/>
                </a:cubicBezTo>
                <a:cubicBezTo>
                  <a:pt x="5842047" y="3715568"/>
                  <a:pt x="5904430" y="3592939"/>
                  <a:pt x="6029194" y="3592939"/>
                </a:cubicBezTo>
                <a:cubicBezTo>
                  <a:pt x="6067145" y="3592939"/>
                  <a:pt x="6108892" y="3605510"/>
                  <a:pt x="6154433" y="3630653"/>
                </a:cubicBezTo>
                <a:lnTo>
                  <a:pt x="6166530" y="3637769"/>
                </a:lnTo>
                <a:cubicBezTo>
                  <a:pt x="6137118" y="3595548"/>
                  <a:pt x="6090865" y="3574438"/>
                  <a:pt x="6027771" y="3574438"/>
                </a:cubicBezTo>
                <a:close/>
                <a:moveTo>
                  <a:pt x="6014252" y="3531031"/>
                </a:moveTo>
                <a:cubicBezTo>
                  <a:pt x="6086358" y="3531031"/>
                  <a:pt x="6141862" y="3561866"/>
                  <a:pt x="6180762" y="3623537"/>
                </a:cubicBezTo>
                <a:cubicBezTo>
                  <a:pt x="6217764" y="3682836"/>
                  <a:pt x="6236265" y="3787676"/>
                  <a:pt x="6236265" y="3938057"/>
                </a:cubicBezTo>
                <a:cubicBezTo>
                  <a:pt x="6236265" y="4070886"/>
                  <a:pt x="6217052" y="4171813"/>
                  <a:pt x="6178627" y="4240836"/>
                </a:cubicBezTo>
                <a:cubicBezTo>
                  <a:pt x="6140201" y="4309860"/>
                  <a:pt x="6084223" y="4344372"/>
                  <a:pt x="6010694" y="4344372"/>
                </a:cubicBezTo>
                <a:cubicBezTo>
                  <a:pt x="5852721" y="4344372"/>
                  <a:pt x="5773735" y="4214152"/>
                  <a:pt x="5773735" y="3953712"/>
                </a:cubicBezTo>
                <a:cubicBezTo>
                  <a:pt x="5773735" y="3671925"/>
                  <a:pt x="5853907" y="3531031"/>
                  <a:pt x="6014252" y="3531031"/>
                </a:cubicBezTo>
                <a:close/>
                <a:moveTo>
                  <a:pt x="7350346" y="3512530"/>
                </a:moveTo>
                <a:lnTo>
                  <a:pt x="7244320" y="3599343"/>
                </a:lnTo>
                <a:lnTo>
                  <a:pt x="7244320" y="4054757"/>
                </a:lnTo>
                <a:cubicBezTo>
                  <a:pt x="7244320" y="4189484"/>
                  <a:pt x="7232935" y="4279143"/>
                  <a:pt x="7210164" y="4323736"/>
                </a:cubicBezTo>
                <a:cubicBezTo>
                  <a:pt x="7167469" y="4406280"/>
                  <a:pt x="7080656" y="4447552"/>
                  <a:pt x="6949724" y="4447552"/>
                </a:cubicBezTo>
                <a:cubicBezTo>
                  <a:pt x="6858167" y="4447552"/>
                  <a:pt x="6783213" y="4430474"/>
                  <a:pt x="6724863" y="4396318"/>
                </a:cubicBezTo>
                <a:lnTo>
                  <a:pt x="6699958" y="4382086"/>
                </a:lnTo>
                <a:lnTo>
                  <a:pt x="6694265" y="4379240"/>
                </a:lnTo>
                <a:cubicBezTo>
                  <a:pt x="6753090" y="4437589"/>
                  <a:pt x="6840852" y="4466764"/>
                  <a:pt x="6957551" y="4466764"/>
                </a:cubicBezTo>
                <a:cubicBezTo>
                  <a:pt x="7092752" y="4466764"/>
                  <a:pt x="7183598" y="4422172"/>
                  <a:pt x="7230088" y="4332987"/>
                </a:cubicBezTo>
                <a:cubicBezTo>
                  <a:pt x="7252859" y="4288868"/>
                  <a:pt x="7264244" y="4194465"/>
                  <a:pt x="7264244" y="4049776"/>
                </a:cubicBezTo>
                <a:lnTo>
                  <a:pt x="7264244" y="3607882"/>
                </a:lnTo>
                <a:lnTo>
                  <a:pt x="7361020" y="3527473"/>
                </a:lnTo>
                <a:close/>
                <a:moveTo>
                  <a:pt x="6241246" y="3506126"/>
                </a:moveTo>
                <a:lnTo>
                  <a:pt x="6241246" y="3513953"/>
                </a:lnTo>
                <a:cubicBezTo>
                  <a:pt x="6305289" y="3552379"/>
                  <a:pt x="6354744" y="3610491"/>
                  <a:pt x="6389612" y="3688291"/>
                </a:cubicBezTo>
                <a:cubicBezTo>
                  <a:pt x="6424479" y="3766091"/>
                  <a:pt x="6441913" y="3856937"/>
                  <a:pt x="6441913" y="3960828"/>
                </a:cubicBezTo>
                <a:cubicBezTo>
                  <a:pt x="6441913" y="4100298"/>
                  <a:pt x="6403725" y="4214864"/>
                  <a:pt x="6327348" y="4304523"/>
                </a:cubicBezTo>
                <a:cubicBezTo>
                  <a:pt x="6250971" y="4394183"/>
                  <a:pt x="6153247" y="4439013"/>
                  <a:pt x="6034175" y="4439013"/>
                </a:cubicBezTo>
                <a:cubicBezTo>
                  <a:pt x="5945464" y="4439013"/>
                  <a:pt x="5871697" y="4417428"/>
                  <a:pt x="5812872" y="4374258"/>
                </a:cubicBezTo>
                <a:lnTo>
                  <a:pt x="5812872" y="4377816"/>
                </a:lnTo>
                <a:cubicBezTo>
                  <a:pt x="5883082" y="4432371"/>
                  <a:pt x="5958510" y="4459649"/>
                  <a:pt x="6039157" y="4459649"/>
                </a:cubicBezTo>
                <a:cubicBezTo>
                  <a:pt x="6165344" y="4459649"/>
                  <a:pt x="6267219" y="4412684"/>
                  <a:pt x="6344782" y="4318755"/>
                </a:cubicBezTo>
                <a:cubicBezTo>
                  <a:pt x="6422345" y="4224826"/>
                  <a:pt x="6461126" y="4101484"/>
                  <a:pt x="6461126" y="3948731"/>
                </a:cubicBezTo>
                <a:cubicBezTo>
                  <a:pt x="6461126" y="3844840"/>
                  <a:pt x="6441439" y="3753282"/>
                  <a:pt x="6402064" y="3674059"/>
                </a:cubicBezTo>
                <a:cubicBezTo>
                  <a:pt x="6362690" y="3594836"/>
                  <a:pt x="6309084" y="3538858"/>
                  <a:pt x="6241246" y="3506126"/>
                </a:cubicBezTo>
                <a:close/>
                <a:moveTo>
                  <a:pt x="6870738" y="3502568"/>
                </a:moveTo>
                <a:lnTo>
                  <a:pt x="6790329" y="3580842"/>
                </a:lnTo>
                <a:lnTo>
                  <a:pt x="6790329" y="4114530"/>
                </a:lnTo>
                <a:cubicBezTo>
                  <a:pt x="6790329" y="4179047"/>
                  <a:pt x="6797919" y="4226723"/>
                  <a:pt x="6813100" y="4257559"/>
                </a:cubicBezTo>
                <a:cubicBezTo>
                  <a:pt x="6828280" y="4288394"/>
                  <a:pt x="6855795" y="4311876"/>
                  <a:pt x="6895644" y="4328005"/>
                </a:cubicBezTo>
                <a:lnTo>
                  <a:pt x="6894220" y="4321601"/>
                </a:lnTo>
                <a:cubicBezTo>
                  <a:pt x="6863859" y="4295984"/>
                  <a:pt x="6843224" y="4274162"/>
                  <a:pt x="6832313" y="4256135"/>
                </a:cubicBezTo>
                <a:lnTo>
                  <a:pt x="6810253" y="4165764"/>
                </a:lnTo>
                <a:lnTo>
                  <a:pt x="6810965" y="4116665"/>
                </a:lnTo>
                <a:lnTo>
                  <a:pt x="6810965" y="3587958"/>
                </a:lnTo>
                <a:lnTo>
                  <a:pt x="6880700" y="3517511"/>
                </a:lnTo>
                <a:close/>
                <a:moveTo>
                  <a:pt x="6514946" y="3479085"/>
                </a:moveTo>
                <a:lnTo>
                  <a:pt x="6611721" y="3565899"/>
                </a:lnTo>
                <a:lnTo>
                  <a:pt x="6611721" y="4038391"/>
                </a:lnTo>
                <a:cubicBezTo>
                  <a:pt x="6611721" y="4174066"/>
                  <a:pt x="6631409" y="4265860"/>
                  <a:pt x="6670783" y="4313774"/>
                </a:cubicBezTo>
                <a:cubicBezTo>
                  <a:pt x="6720119" y="4374496"/>
                  <a:pt x="6806933" y="4404857"/>
                  <a:pt x="6931223" y="4404857"/>
                </a:cubicBezTo>
                <a:cubicBezTo>
                  <a:pt x="7048871" y="4404857"/>
                  <a:pt x="7128095" y="4374496"/>
                  <a:pt x="7168892" y="4313774"/>
                </a:cubicBezTo>
                <a:cubicBezTo>
                  <a:pt x="7185021" y="4290054"/>
                  <a:pt x="7195814" y="4259693"/>
                  <a:pt x="7201269" y="4222691"/>
                </a:cubicBezTo>
                <a:cubicBezTo>
                  <a:pt x="7206725" y="4185689"/>
                  <a:pt x="7209452" y="4124967"/>
                  <a:pt x="7209452" y="4040525"/>
                </a:cubicBezTo>
                <a:lnTo>
                  <a:pt x="7209452" y="3580842"/>
                </a:lnTo>
                <a:lnTo>
                  <a:pt x="7336826" y="3479085"/>
                </a:lnTo>
                <a:lnTo>
                  <a:pt x="7033691" y="3479085"/>
                </a:lnTo>
                <a:lnTo>
                  <a:pt x="7144698" y="3580842"/>
                </a:lnTo>
                <a:lnTo>
                  <a:pt x="7141852" y="4041237"/>
                </a:lnTo>
                <a:cubicBezTo>
                  <a:pt x="7141852" y="4161258"/>
                  <a:pt x="7130229" y="4239532"/>
                  <a:pt x="7106984" y="4276060"/>
                </a:cubicBezTo>
                <a:cubicBezTo>
                  <a:pt x="7078046" y="4321127"/>
                  <a:pt x="7025152" y="4343660"/>
                  <a:pt x="6948301" y="4343660"/>
                </a:cubicBezTo>
                <a:cubicBezTo>
                  <a:pt x="6878566" y="4343660"/>
                  <a:pt x="6828992" y="4328836"/>
                  <a:pt x="6799580" y="4299186"/>
                </a:cubicBezTo>
                <a:cubicBezTo>
                  <a:pt x="6770168" y="4269537"/>
                  <a:pt x="6755461" y="4219370"/>
                  <a:pt x="6755461" y="4148686"/>
                </a:cubicBezTo>
                <a:lnTo>
                  <a:pt x="6754038" y="4039102"/>
                </a:lnTo>
                <a:lnTo>
                  <a:pt x="6754038" y="3573726"/>
                </a:lnTo>
                <a:lnTo>
                  <a:pt x="6850814" y="3479085"/>
                </a:lnTo>
                <a:close/>
                <a:moveTo>
                  <a:pt x="6014252" y="3469835"/>
                </a:moveTo>
                <a:cubicBezTo>
                  <a:pt x="5893757" y="3469835"/>
                  <a:pt x="5797930" y="3512055"/>
                  <a:pt x="5726772" y="3596497"/>
                </a:cubicBezTo>
                <a:cubicBezTo>
                  <a:pt x="5655612" y="3680938"/>
                  <a:pt x="5620033" y="3794792"/>
                  <a:pt x="5620033" y="3938057"/>
                </a:cubicBezTo>
                <a:cubicBezTo>
                  <a:pt x="5620033" y="4105517"/>
                  <a:pt x="5671979" y="4231942"/>
                  <a:pt x="5775870" y="4317332"/>
                </a:cubicBezTo>
                <a:cubicBezTo>
                  <a:pt x="5846554" y="4375207"/>
                  <a:pt x="5927201" y="4404145"/>
                  <a:pt x="6017809" y="4404145"/>
                </a:cubicBezTo>
                <a:cubicBezTo>
                  <a:pt x="6132611" y="4404145"/>
                  <a:pt x="6224050" y="4363110"/>
                  <a:pt x="6292125" y="4281041"/>
                </a:cubicBezTo>
                <a:cubicBezTo>
                  <a:pt x="6360200" y="4198971"/>
                  <a:pt x="6394237" y="4088913"/>
                  <a:pt x="6394237" y="3950866"/>
                </a:cubicBezTo>
                <a:cubicBezTo>
                  <a:pt x="6394237" y="3804754"/>
                  <a:pt x="6359725" y="3688054"/>
                  <a:pt x="6290701" y="3600766"/>
                </a:cubicBezTo>
                <a:cubicBezTo>
                  <a:pt x="6221678" y="3513479"/>
                  <a:pt x="6129528" y="3469835"/>
                  <a:pt x="6014252" y="3469835"/>
                </a:cubicBezTo>
                <a:close/>
                <a:moveTo>
                  <a:pt x="5708418" y="3271303"/>
                </a:moveTo>
                <a:cubicBezTo>
                  <a:pt x="5641529" y="3329178"/>
                  <a:pt x="5571320" y="3416703"/>
                  <a:pt x="5497790" y="3533877"/>
                </a:cubicBezTo>
                <a:lnTo>
                  <a:pt x="5456518" y="3599343"/>
                </a:lnTo>
                <a:lnTo>
                  <a:pt x="5193943" y="4013485"/>
                </a:lnTo>
                <a:lnTo>
                  <a:pt x="5193943" y="4297407"/>
                </a:lnTo>
                <a:lnTo>
                  <a:pt x="5302104" y="4431185"/>
                </a:lnTo>
                <a:lnTo>
                  <a:pt x="4885827" y="4431185"/>
                </a:lnTo>
                <a:lnTo>
                  <a:pt x="4894366" y="4450398"/>
                </a:lnTo>
                <a:lnTo>
                  <a:pt x="5339818" y="4450398"/>
                </a:lnTo>
                <a:lnTo>
                  <a:pt x="5213156" y="4297407"/>
                </a:lnTo>
                <a:lnTo>
                  <a:pt x="5213156" y="4018466"/>
                </a:lnTo>
                <a:lnTo>
                  <a:pt x="5470749" y="3612863"/>
                </a:lnTo>
                <a:cubicBezTo>
                  <a:pt x="5527202" y="3523204"/>
                  <a:pt x="5569778" y="3459398"/>
                  <a:pt x="5598479" y="3421447"/>
                </a:cubicBezTo>
                <a:cubicBezTo>
                  <a:pt x="5627179" y="3383496"/>
                  <a:pt x="5661454" y="3345545"/>
                  <a:pt x="5701303" y="3307594"/>
                </a:cubicBezTo>
                <a:lnTo>
                  <a:pt x="5708418" y="3300478"/>
                </a:lnTo>
                <a:close/>
                <a:moveTo>
                  <a:pt x="5676398" y="3228608"/>
                </a:moveTo>
                <a:lnTo>
                  <a:pt x="5667859" y="3232877"/>
                </a:lnTo>
                <a:cubicBezTo>
                  <a:pt x="5579147" y="3281739"/>
                  <a:pt x="5465768" y="3322774"/>
                  <a:pt x="5327721" y="3355982"/>
                </a:cubicBezTo>
                <a:cubicBezTo>
                  <a:pt x="5368045" y="3394881"/>
                  <a:pt x="5388206" y="3429512"/>
                  <a:pt x="5388206" y="3459873"/>
                </a:cubicBezTo>
                <a:cubicBezTo>
                  <a:pt x="5388206" y="3495926"/>
                  <a:pt x="5365198" y="3550481"/>
                  <a:pt x="5319182" y="3623537"/>
                </a:cubicBezTo>
                <a:lnTo>
                  <a:pt x="5159788" y="3874726"/>
                </a:lnTo>
                <a:lnTo>
                  <a:pt x="4962678" y="3570880"/>
                </a:lnTo>
                <a:lnTo>
                  <a:pt x="5027432" y="3511107"/>
                </a:lnTo>
                <a:lnTo>
                  <a:pt x="5012489" y="3499721"/>
                </a:lnTo>
                <a:lnTo>
                  <a:pt x="4937773" y="3570880"/>
                </a:lnTo>
                <a:lnTo>
                  <a:pt x="5149113" y="3891804"/>
                </a:lnTo>
                <a:lnTo>
                  <a:pt x="5126343" y="3928095"/>
                </a:lnTo>
                <a:lnTo>
                  <a:pt x="4889385" y="3570880"/>
                </a:lnTo>
                <a:lnTo>
                  <a:pt x="4977621" y="3479085"/>
                </a:lnTo>
                <a:lnTo>
                  <a:pt x="4618272" y="3479085"/>
                </a:lnTo>
                <a:lnTo>
                  <a:pt x="4626099" y="3485490"/>
                </a:lnTo>
                <a:cubicBezTo>
                  <a:pt x="4668320" y="3518697"/>
                  <a:pt x="4700222" y="3547397"/>
                  <a:pt x="4721807" y="3571591"/>
                </a:cubicBezTo>
                <a:cubicBezTo>
                  <a:pt x="4743391" y="3595785"/>
                  <a:pt x="4771025" y="3634211"/>
                  <a:pt x="4804706" y="3686868"/>
                </a:cubicBezTo>
                <a:lnTo>
                  <a:pt x="4841709" y="3745929"/>
                </a:lnTo>
                <a:lnTo>
                  <a:pt x="5012489" y="4008504"/>
                </a:lnTo>
                <a:lnTo>
                  <a:pt x="5012489" y="4297407"/>
                </a:lnTo>
                <a:lnTo>
                  <a:pt x="4910021" y="4392048"/>
                </a:lnTo>
                <a:lnTo>
                  <a:pt x="5256562" y="4392048"/>
                </a:lnTo>
                <a:lnTo>
                  <a:pt x="5153383" y="4297407"/>
                </a:lnTo>
                <a:lnTo>
                  <a:pt x="5153383" y="4008504"/>
                </a:lnTo>
                <a:lnTo>
                  <a:pt x="5418093" y="3585111"/>
                </a:lnTo>
                <a:cubicBezTo>
                  <a:pt x="5427105" y="3570405"/>
                  <a:pt x="5442287" y="3545737"/>
                  <a:pt x="5463634" y="3511107"/>
                </a:cubicBezTo>
                <a:cubicBezTo>
                  <a:pt x="5518663" y="3420024"/>
                  <a:pt x="5588636" y="3330364"/>
                  <a:pt x="5673551" y="3242128"/>
                </a:cubicBezTo>
                <a:lnTo>
                  <a:pt x="5680667" y="3234300"/>
                </a:lnTo>
                <a:close/>
                <a:moveTo>
                  <a:pt x="6281574" y="2063065"/>
                </a:moveTo>
                <a:cubicBezTo>
                  <a:pt x="6292011" y="2108132"/>
                  <a:pt x="6312409" y="2158655"/>
                  <a:pt x="6342770" y="2214633"/>
                </a:cubicBezTo>
                <a:lnTo>
                  <a:pt x="6351309" y="2230287"/>
                </a:lnTo>
                <a:cubicBezTo>
                  <a:pt x="6320000" y="2226018"/>
                  <a:pt x="6291536" y="2223883"/>
                  <a:pt x="6265919" y="2223883"/>
                </a:cubicBezTo>
                <a:cubicBezTo>
                  <a:pt x="6245046" y="2223883"/>
                  <a:pt x="6226545" y="2226018"/>
                  <a:pt x="6210416" y="2230287"/>
                </a:cubicBezTo>
                <a:lnTo>
                  <a:pt x="6337078" y="2565444"/>
                </a:lnTo>
                <a:lnTo>
                  <a:pt x="6465163" y="2678585"/>
                </a:lnTo>
                <a:lnTo>
                  <a:pt x="6087312" y="2678585"/>
                </a:lnTo>
                <a:lnTo>
                  <a:pt x="6100832" y="2697798"/>
                </a:lnTo>
                <a:lnTo>
                  <a:pt x="6512839" y="2697798"/>
                </a:lnTo>
                <a:lnTo>
                  <a:pt x="6354156" y="2557616"/>
                </a:lnTo>
                <a:lnTo>
                  <a:pt x="6235321" y="2242384"/>
                </a:lnTo>
                <a:cubicBezTo>
                  <a:pt x="6242911" y="2241910"/>
                  <a:pt x="6247655" y="2241673"/>
                  <a:pt x="6249553" y="2241673"/>
                </a:cubicBezTo>
                <a:cubicBezTo>
                  <a:pt x="6261413" y="2241673"/>
                  <a:pt x="6280388" y="2242859"/>
                  <a:pt x="6306480" y="2245231"/>
                </a:cubicBezTo>
                <a:lnTo>
                  <a:pt x="6364118" y="2250212"/>
                </a:lnTo>
                <a:cubicBezTo>
                  <a:pt x="6365541" y="2250212"/>
                  <a:pt x="6371471" y="2250923"/>
                  <a:pt x="6381908" y="2252346"/>
                </a:cubicBezTo>
                <a:cubicBezTo>
                  <a:pt x="6340161" y="2177867"/>
                  <a:pt x="6314070" y="2119280"/>
                  <a:pt x="6303633" y="2076585"/>
                </a:cubicBezTo>
                <a:close/>
                <a:moveTo>
                  <a:pt x="5917243" y="1954904"/>
                </a:moveTo>
                <a:lnTo>
                  <a:pt x="6014731" y="2216768"/>
                </a:lnTo>
                <a:cubicBezTo>
                  <a:pt x="5986741" y="2241910"/>
                  <a:pt x="5962547" y="2267290"/>
                  <a:pt x="5942149" y="2292907"/>
                </a:cubicBezTo>
                <a:lnTo>
                  <a:pt x="5935034" y="2282233"/>
                </a:lnTo>
                <a:cubicBezTo>
                  <a:pt x="5910839" y="2246179"/>
                  <a:pt x="5890915" y="2219614"/>
                  <a:pt x="5875259" y="2202535"/>
                </a:cubicBezTo>
                <a:lnTo>
                  <a:pt x="5846085" y="2169803"/>
                </a:lnTo>
                <a:cubicBezTo>
                  <a:pt x="5845610" y="2168854"/>
                  <a:pt x="5843239" y="2166007"/>
                  <a:pt x="5838969" y="2161264"/>
                </a:cubicBezTo>
                <a:close/>
                <a:moveTo>
                  <a:pt x="5885223" y="1872360"/>
                </a:moveTo>
                <a:lnTo>
                  <a:pt x="5905146" y="1927152"/>
                </a:lnTo>
                <a:lnTo>
                  <a:pt x="5814064" y="2167668"/>
                </a:lnTo>
                <a:cubicBezTo>
                  <a:pt x="5858181" y="2208940"/>
                  <a:pt x="5896844" y="2255193"/>
                  <a:pt x="5930052" y="2306427"/>
                </a:cubicBezTo>
                <a:cubicBezTo>
                  <a:pt x="5926257" y="2310696"/>
                  <a:pt x="5923647" y="2313780"/>
                  <a:pt x="5922225" y="2315677"/>
                </a:cubicBezTo>
                <a:lnTo>
                  <a:pt x="5912262" y="2327774"/>
                </a:lnTo>
                <a:cubicBezTo>
                  <a:pt x="5911787" y="2328723"/>
                  <a:pt x="5909416" y="2331332"/>
                  <a:pt x="5905146" y="2335602"/>
                </a:cubicBezTo>
                <a:cubicBezTo>
                  <a:pt x="5900876" y="2329909"/>
                  <a:pt x="5898504" y="2326826"/>
                  <a:pt x="5898031" y="2326351"/>
                </a:cubicBezTo>
                <a:lnTo>
                  <a:pt x="5865297" y="2280810"/>
                </a:lnTo>
                <a:cubicBezTo>
                  <a:pt x="5839207" y="2244757"/>
                  <a:pt x="5808134" y="2208228"/>
                  <a:pt x="5772080" y="2171226"/>
                </a:cubicBezTo>
                <a:close/>
                <a:moveTo>
                  <a:pt x="4177889" y="1827530"/>
                </a:moveTo>
                <a:lnTo>
                  <a:pt x="4139464" y="1828242"/>
                </a:lnTo>
                <a:lnTo>
                  <a:pt x="4139464" y="2569713"/>
                </a:lnTo>
                <a:lnTo>
                  <a:pt x="4234816" y="2678585"/>
                </a:lnTo>
                <a:lnTo>
                  <a:pt x="3893967" y="2678585"/>
                </a:lnTo>
                <a:lnTo>
                  <a:pt x="3910333" y="2697798"/>
                </a:lnTo>
                <a:lnTo>
                  <a:pt x="4273953" y="2697798"/>
                </a:lnTo>
                <a:lnTo>
                  <a:pt x="4160811" y="2564020"/>
                </a:lnTo>
                <a:lnTo>
                  <a:pt x="4157965" y="1848878"/>
                </a:lnTo>
                <a:cubicBezTo>
                  <a:pt x="4169825" y="1847455"/>
                  <a:pt x="4181210" y="1846743"/>
                  <a:pt x="4192121" y="1846743"/>
                </a:cubicBezTo>
                <a:cubicBezTo>
                  <a:pt x="4240983" y="1846743"/>
                  <a:pt x="4283678" y="1858603"/>
                  <a:pt x="4320206" y="1882323"/>
                </a:cubicBezTo>
                <a:cubicBezTo>
                  <a:pt x="4309769" y="1860500"/>
                  <a:pt x="4294944" y="1845913"/>
                  <a:pt x="4275732" y="1838560"/>
                </a:cubicBezTo>
                <a:cubicBezTo>
                  <a:pt x="4256519" y="1831207"/>
                  <a:pt x="4223905" y="1827530"/>
                  <a:pt x="4177889" y="1827530"/>
                </a:cubicBezTo>
                <a:close/>
                <a:moveTo>
                  <a:pt x="7375800" y="1779143"/>
                </a:moveTo>
                <a:cubicBezTo>
                  <a:pt x="7326464" y="1787682"/>
                  <a:pt x="7293138" y="1805116"/>
                  <a:pt x="7275823" y="1831444"/>
                </a:cubicBezTo>
                <a:cubicBezTo>
                  <a:pt x="7258508" y="1857773"/>
                  <a:pt x="7249850" y="1904382"/>
                  <a:pt x="7249850" y="1971271"/>
                </a:cubicBezTo>
                <a:lnTo>
                  <a:pt x="7249850" y="2678585"/>
                </a:lnTo>
                <a:lnTo>
                  <a:pt x="7106821" y="2678585"/>
                </a:lnTo>
                <a:lnTo>
                  <a:pt x="7116072" y="2697798"/>
                </a:lnTo>
                <a:lnTo>
                  <a:pt x="7269063" y="2697798"/>
                </a:lnTo>
                <a:lnTo>
                  <a:pt x="7269063" y="1964155"/>
                </a:lnTo>
                <a:cubicBezTo>
                  <a:pt x="7269063" y="1909600"/>
                  <a:pt x="7275585" y="1870819"/>
                  <a:pt x="7288631" y="1847811"/>
                </a:cubicBezTo>
                <a:cubicBezTo>
                  <a:pt x="7301677" y="1824803"/>
                  <a:pt x="7326464" y="1809029"/>
                  <a:pt x="7362992" y="1800490"/>
                </a:cubicBezTo>
                <a:close/>
                <a:moveTo>
                  <a:pt x="8289814" y="1776296"/>
                </a:moveTo>
                <a:cubicBezTo>
                  <a:pt x="8216284" y="1783412"/>
                  <a:pt x="8144888" y="1825633"/>
                  <a:pt x="8075628" y="1902959"/>
                </a:cubicBezTo>
                <a:lnTo>
                  <a:pt x="7943273" y="2052391"/>
                </a:lnTo>
                <a:lnTo>
                  <a:pt x="8203713" y="2575406"/>
                </a:lnTo>
                <a:lnTo>
                  <a:pt x="8355280" y="2678585"/>
                </a:lnTo>
                <a:lnTo>
                  <a:pt x="7943273" y="2678585"/>
                </a:lnTo>
                <a:lnTo>
                  <a:pt x="7963197" y="2697798"/>
                </a:lnTo>
                <a:lnTo>
                  <a:pt x="8415764" y="2697798"/>
                </a:lnTo>
                <a:lnTo>
                  <a:pt x="8214386" y="2561886"/>
                </a:lnTo>
                <a:lnTo>
                  <a:pt x="7963197" y="2052391"/>
                </a:lnTo>
                <a:lnTo>
                  <a:pt x="8087724" y="1914344"/>
                </a:lnTo>
                <a:cubicBezTo>
                  <a:pt x="8157460" y="1837018"/>
                  <a:pt x="8227432" y="1795984"/>
                  <a:pt x="8297642" y="1791240"/>
                </a:cubicBezTo>
                <a:close/>
                <a:moveTo>
                  <a:pt x="4495967" y="1757084"/>
                </a:moveTo>
                <a:lnTo>
                  <a:pt x="4492409" y="1761353"/>
                </a:lnTo>
                <a:cubicBezTo>
                  <a:pt x="4459676" y="1799779"/>
                  <a:pt x="4425757" y="1868091"/>
                  <a:pt x="4390653" y="1966290"/>
                </a:cubicBezTo>
                <a:lnTo>
                  <a:pt x="4388518" y="1972694"/>
                </a:lnTo>
                <a:lnTo>
                  <a:pt x="4404173" y="1986214"/>
                </a:lnTo>
                <a:lnTo>
                  <a:pt x="4407020" y="1979098"/>
                </a:lnTo>
                <a:cubicBezTo>
                  <a:pt x="4443073" y="1882323"/>
                  <a:pt x="4477466" y="1813062"/>
                  <a:pt x="4510199" y="1771315"/>
                </a:cubicBezTo>
                <a:close/>
                <a:moveTo>
                  <a:pt x="5348674" y="1751391"/>
                </a:moveTo>
                <a:lnTo>
                  <a:pt x="5269687" y="1829665"/>
                </a:lnTo>
                <a:lnTo>
                  <a:pt x="5269687" y="2571137"/>
                </a:lnTo>
                <a:lnTo>
                  <a:pt x="5365040" y="2678585"/>
                </a:lnTo>
                <a:lnTo>
                  <a:pt x="5018498" y="2678585"/>
                </a:lnTo>
                <a:lnTo>
                  <a:pt x="5036288" y="2697798"/>
                </a:lnTo>
                <a:lnTo>
                  <a:pt x="5405600" y="2697798"/>
                </a:lnTo>
                <a:lnTo>
                  <a:pt x="5287477" y="2562597"/>
                </a:lnTo>
                <a:lnTo>
                  <a:pt x="5287477" y="1836781"/>
                </a:lnTo>
                <a:lnTo>
                  <a:pt x="5360058" y="1766334"/>
                </a:lnTo>
                <a:close/>
                <a:moveTo>
                  <a:pt x="7420970" y="1726485"/>
                </a:moveTo>
                <a:lnTo>
                  <a:pt x="7512764" y="1811164"/>
                </a:lnTo>
                <a:lnTo>
                  <a:pt x="7512764" y="2556193"/>
                </a:lnTo>
                <a:lnTo>
                  <a:pt x="7415277" y="2639448"/>
                </a:lnTo>
                <a:lnTo>
                  <a:pt x="7741183" y="2639448"/>
                </a:lnTo>
                <a:lnTo>
                  <a:pt x="7655081" y="2561886"/>
                </a:lnTo>
                <a:lnTo>
                  <a:pt x="7655081" y="2340583"/>
                </a:lnTo>
                <a:lnTo>
                  <a:pt x="7802379" y="2165533"/>
                </a:lnTo>
                <a:lnTo>
                  <a:pt x="7818034" y="2196843"/>
                </a:lnTo>
                <a:lnTo>
                  <a:pt x="7694218" y="2349122"/>
                </a:lnTo>
                <a:lnTo>
                  <a:pt x="7694218" y="2569713"/>
                </a:lnTo>
                <a:lnTo>
                  <a:pt x="7784589" y="2678585"/>
                </a:lnTo>
                <a:lnTo>
                  <a:pt x="7443029" y="2678585"/>
                </a:lnTo>
                <a:lnTo>
                  <a:pt x="7462242" y="2697798"/>
                </a:lnTo>
                <a:lnTo>
                  <a:pt x="7827285" y="2697798"/>
                </a:lnTo>
                <a:lnTo>
                  <a:pt x="7711296" y="2561886"/>
                </a:lnTo>
                <a:lnTo>
                  <a:pt x="7711296" y="2358372"/>
                </a:lnTo>
                <a:lnTo>
                  <a:pt x="7827285" y="2216768"/>
                </a:lnTo>
                <a:lnTo>
                  <a:pt x="8003757" y="2569713"/>
                </a:lnTo>
                <a:lnTo>
                  <a:pt x="7910540" y="2639448"/>
                </a:lnTo>
                <a:lnTo>
                  <a:pt x="8279852" y="2639448"/>
                </a:lnTo>
                <a:lnTo>
                  <a:pt x="8160306" y="2561886"/>
                </a:lnTo>
                <a:lnTo>
                  <a:pt x="7897731" y="2051679"/>
                </a:lnTo>
                <a:lnTo>
                  <a:pt x="7996642" y="1934268"/>
                </a:lnTo>
                <a:cubicBezTo>
                  <a:pt x="8091520" y="1820414"/>
                  <a:pt x="8179993" y="1753526"/>
                  <a:pt x="8262063" y="1733601"/>
                </a:cubicBezTo>
                <a:lnTo>
                  <a:pt x="8262063" y="1726485"/>
                </a:lnTo>
                <a:lnTo>
                  <a:pt x="7887058" y="1726485"/>
                </a:lnTo>
                <a:lnTo>
                  <a:pt x="7887058" y="1733601"/>
                </a:lnTo>
                <a:cubicBezTo>
                  <a:pt x="7912675" y="1738820"/>
                  <a:pt x="7934497" y="1749612"/>
                  <a:pt x="7952523" y="1765978"/>
                </a:cubicBezTo>
                <a:cubicBezTo>
                  <a:pt x="7970550" y="1782345"/>
                  <a:pt x="7979564" y="1799541"/>
                  <a:pt x="7979564" y="1817568"/>
                </a:cubicBezTo>
                <a:cubicBezTo>
                  <a:pt x="7979564" y="1847929"/>
                  <a:pt x="7963672" y="1882085"/>
                  <a:pt x="7931887" y="1920037"/>
                </a:cubicBezTo>
                <a:lnTo>
                  <a:pt x="7711296" y="2183323"/>
                </a:lnTo>
                <a:lnTo>
                  <a:pt x="7711296" y="1835358"/>
                </a:lnTo>
                <a:lnTo>
                  <a:pt x="7784589" y="1764199"/>
                </a:lnTo>
                <a:lnTo>
                  <a:pt x="7773916" y="1748545"/>
                </a:lnTo>
                <a:lnTo>
                  <a:pt x="7694218" y="1826107"/>
                </a:lnTo>
                <a:lnTo>
                  <a:pt x="7694218" y="2205382"/>
                </a:lnTo>
                <a:lnTo>
                  <a:pt x="7655081" y="2250212"/>
                </a:lnTo>
                <a:lnTo>
                  <a:pt x="7655081" y="1820414"/>
                </a:lnTo>
                <a:lnTo>
                  <a:pt x="7753991" y="1726485"/>
                </a:lnTo>
                <a:close/>
                <a:moveTo>
                  <a:pt x="6544670" y="1726485"/>
                </a:moveTo>
                <a:lnTo>
                  <a:pt x="6639310" y="1805471"/>
                </a:lnTo>
                <a:lnTo>
                  <a:pt x="6639310" y="2374739"/>
                </a:lnTo>
                <a:cubicBezTo>
                  <a:pt x="6639310" y="2460129"/>
                  <a:pt x="6629822" y="2520376"/>
                  <a:pt x="6610847" y="2555481"/>
                </a:cubicBezTo>
                <a:cubicBezTo>
                  <a:pt x="6591871" y="2590586"/>
                  <a:pt x="6553446" y="2618575"/>
                  <a:pt x="6495570" y="2639448"/>
                </a:cubicBezTo>
                <a:lnTo>
                  <a:pt x="6827169" y="2639448"/>
                </a:lnTo>
                <a:lnTo>
                  <a:pt x="6864171" y="2678585"/>
                </a:lnTo>
                <a:lnTo>
                  <a:pt x="6507667" y="2678585"/>
                </a:lnTo>
                <a:lnTo>
                  <a:pt x="6519053" y="2697798"/>
                </a:lnTo>
                <a:lnTo>
                  <a:pt x="6904731" y="2697798"/>
                </a:lnTo>
                <a:lnTo>
                  <a:pt x="6842824" y="2631621"/>
                </a:lnTo>
                <a:cubicBezTo>
                  <a:pt x="6779730" y="2613120"/>
                  <a:pt x="6739644" y="2583708"/>
                  <a:pt x="6722566" y="2543385"/>
                </a:cubicBezTo>
                <a:cubicBezTo>
                  <a:pt x="6705488" y="2503062"/>
                  <a:pt x="6696949" y="2417908"/>
                  <a:pt x="6696949" y="2287926"/>
                </a:cubicBezTo>
                <a:lnTo>
                  <a:pt x="6696949" y="1878053"/>
                </a:lnTo>
                <a:lnTo>
                  <a:pt x="6735374" y="1952769"/>
                </a:lnTo>
                <a:lnTo>
                  <a:pt x="6735374" y="2342006"/>
                </a:lnTo>
                <a:lnTo>
                  <a:pt x="6734663" y="2408895"/>
                </a:lnTo>
                <a:cubicBezTo>
                  <a:pt x="6734663" y="2527018"/>
                  <a:pt x="6767396" y="2596990"/>
                  <a:pt x="6832861" y="2618812"/>
                </a:cubicBezTo>
                <a:lnTo>
                  <a:pt x="6827169" y="2613831"/>
                </a:lnTo>
                <a:cubicBezTo>
                  <a:pt x="6793487" y="2591061"/>
                  <a:pt x="6771902" y="2555956"/>
                  <a:pt x="6762415" y="2508517"/>
                </a:cubicBezTo>
                <a:lnTo>
                  <a:pt x="6753876" y="2406049"/>
                </a:lnTo>
                <a:lnTo>
                  <a:pt x="6754587" y="2374027"/>
                </a:lnTo>
                <a:lnTo>
                  <a:pt x="6754587" y="1987637"/>
                </a:lnTo>
                <a:lnTo>
                  <a:pt x="7090455" y="2639448"/>
                </a:lnTo>
                <a:lnTo>
                  <a:pt x="7210713" y="2639448"/>
                </a:lnTo>
                <a:lnTo>
                  <a:pt x="7210713" y="2012543"/>
                </a:lnTo>
                <a:lnTo>
                  <a:pt x="7210713" y="1966290"/>
                </a:lnTo>
                <a:cubicBezTo>
                  <a:pt x="7210713" y="1893708"/>
                  <a:pt x="7222572" y="1839390"/>
                  <a:pt x="7246292" y="1803337"/>
                </a:cubicBezTo>
                <a:cubicBezTo>
                  <a:pt x="7261947" y="1780092"/>
                  <a:pt x="7296814" y="1754474"/>
                  <a:pt x="7350895" y="1726485"/>
                </a:cubicBezTo>
                <a:lnTo>
                  <a:pt x="7027836" y="1726485"/>
                </a:lnTo>
                <a:cubicBezTo>
                  <a:pt x="7080967" y="1752103"/>
                  <a:pt x="7114293" y="1778787"/>
                  <a:pt x="7127813" y="1806539"/>
                </a:cubicBezTo>
                <a:cubicBezTo>
                  <a:pt x="7141333" y="1834291"/>
                  <a:pt x="7148093" y="1889438"/>
                  <a:pt x="7148093" y="1971982"/>
                </a:cubicBezTo>
                <a:lnTo>
                  <a:pt x="7148093" y="2009696"/>
                </a:lnTo>
                <a:lnTo>
                  <a:pt x="7148093" y="2342006"/>
                </a:lnTo>
                <a:lnTo>
                  <a:pt x="6877691" y="1811164"/>
                </a:lnTo>
                <a:lnTo>
                  <a:pt x="6965928" y="1751391"/>
                </a:lnTo>
                <a:lnTo>
                  <a:pt x="6952408" y="1737871"/>
                </a:lnTo>
                <a:lnTo>
                  <a:pt x="6852786" y="1805471"/>
                </a:lnTo>
                <a:lnTo>
                  <a:pt x="7148093" y="2380432"/>
                </a:lnTo>
                <a:lnTo>
                  <a:pt x="7148093" y="2465822"/>
                </a:lnTo>
                <a:lnTo>
                  <a:pt x="6803686" y="1794086"/>
                </a:lnTo>
                <a:lnTo>
                  <a:pt x="6904731" y="1726485"/>
                </a:lnTo>
                <a:close/>
                <a:moveTo>
                  <a:pt x="5764964" y="1726485"/>
                </a:moveTo>
                <a:lnTo>
                  <a:pt x="5840392" y="1807606"/>
                </a:lnTo>
                <a:lnTo>
                  <a:pt x="5743617" y="2073739"/>
                </a:lnTo>
                <a:cubicBezTo>
                  <a:pt x="5720371" y="2051917"/>
                  <a:pt x="5696177" y="2032704"/>
                  <a:pt x="5671035" y="2016100"/>
                </a:cubicBezTo>
                <a:lnTo>
                  <a:pt x="5659650" y="2031755"/>
                </a:lnTo>
                <a:lnTo>
                  <a:pt x="5666054" y="2036736"/>
                </a:lnTo>
                <a:cubicBezTo>
                  <a:pt x="5682183" y="2049545"/>
                  <a:pt x="5702108" y="2066386"/>
                  <a:pt x="5725827" y="2087259"/>
                </a:cubicBezTo>
                <a:lnTo>
                  <a:pt x="5734366" y="2094375"/>
                </a:lnTo>
                <a:lnTo>
                  <a:pt x="5721557" y="2125684"/>
                </a:lnTo>
                <a:cubicBezTo>
                  <a:pt x="5706378" y="2114773"/>
                  <a:pt x="5693332" y="2104100"/>
                  <a:pt x="5682420" y="2093663"/>
                </a:cubicBezTo>
                <a:lnTo>
                  <a:pt x="5650399" y="2063776"/>
                </a:lnTo>
                <a:cubicBezTo>
                  <a:pt x="5648976" y="2062353"/>
                  <a:pt x="5644943" y="2058558"/>
                  <a:pt x="5638302" y="2052391"/>
                </a:cubicBezTo>
                <a:cubicBezTo>
                  <a:pt x="5624070" y="2094612"/>
                  <a:pt x="5603909" y="2135172"/>
                  <a:pt x="5577817" y="2174072"/>
                </a:cubicBezTo>
                <a:cubicBezTo>
                  <a:pt x="5625256" y="2178816"/>
                  <a:pt x="5661547" y="2191862"/>
                  <a:pt x="5686689" y="2213209"/>
                </a:cubicBezTo>
                <a:lnTo>
                  <a:pt x="5683843" y="2223171"/>
                </a:lnTo>
                <a:cubicBezTo>
                  <a:pt x="5644943" y="2346987"/>
                  <a:pt x="5605688" y="2438544"/>
                  <a:pt x="5566076" y="2497843"/>
                </a:cubicBezTo>
                <a:cubicBezTo>
                  <a:pt x="5526465" y="2557142"/>
                  <a:pt x="5472741" y="2604343"/>
                  <a:pt x="5404902" y="2639448"/>
                </a:cubicBezTo>
                <a:lnTo>
                  <a:pt x="5760695" y="2639448"/>
                </a:lnTo>
                <a:cubicBezTo>
                  <a:pt x="5755002" y="2633282"/>
                  <a:pt x="5750732" y="2628775"/>
                  <a:pt x="5747887" y="2625928"/>
                </a:cubicBezTo>
                <a:cubicBezTo>
                  <a:pt x="5718949" y="2595567"/>
                  <a:pt x="5699973" y="2571611"/>
                  <a:pt x="5690959" y="2554058"/>
                </a:cubicBezTo>
                <a:cubicBezTo>
                  <a:pt x="5681946" y="2536506"/>
                  <a:pt x="5677439" y="2514447"/>
                  <a:pt x="5677439" y="2487881"/>
                </a:cubicBezTo>
                <a:cubicBezTo>
                  <a:pt x="5677439" y="2462264"/>
                  <a:pt x="5683843" y="2430005"/>
                  <a:pt x="5696652" y="2391105"/>
                </a:cubicBezTo>
                <a:lnTo>
                  <a:pt x="5720134" y="2318524"/>
                </a:lnTo>
                <a:cubicBezTo>
                  <a:pt x="5729622" y="2289112"/>
                  <a:pt x="5737449" y="2266815"/>
                  <a:pt x="5743617" y="2251635"/>
                </a:cubicBezTo>
                <a:lnTo>
                  <a:pt x="5774926" y="2284368"/>
                </a:lnTo>
                <a:cubicBezTo>
                  <a:pt x="5735552" y="2380194"/>
                  <a:pt x="5715865" y="2452302"/>
                  <a:pt x="5715865" y="2500689"/>
                </a:cubicBezTo>
                <a:cubicBezTo>
                  <a:pt x="5715865" y="2529153"/>
                  <a:pt x="5720727" y="2553940"/>
                  <a:pt x="5730452" y="2575050"/>
                </a:cubicBezTo>
                <a:cubicBezTo>
                  <a:pt x="5740177" y="2596161"/>
                  <a:pt x="5760695" y="2625691"/>
                  <a:pt x="5792004" y="2663642"/>
                </a:cubicBezTo>
                <a:lnTo>
                  <a:pt x="5804101" y="2678585"/>
                </a:lnTo>
                <a:lnTo>
                  <a:pt x="5441905" y="2678585"/>
                </a:lnTo>
                <a:lnTo>
                  <a:pt x="5456137" y="2697798"/>
                </a:lnTo>
                <a:lnTo>
                  <a:pt x="5840392" y="2697798"/>
                </a:lnTo>
                <a:cubicBezTo>
                  <a:pt x="5833276" y="2688785"/>
                  <a:pt x="5828058" y="2682143"/>
                  <a:pt x="5824737" y="2677874"/>
                </a:cubicBezTo>
                <a:cubicBezTo>
                  <a:pt x="5785837" y="2629486"/>
                  <a:pt x="5761287" y="2594974"/>
                  <a:pt x="5751088" y="2574338"/>
                </a:cubicBezTo>
                <a:cubicBezTo>
                  <a:pt x="5740889" y="2553702"/>
                  <a:pt x="5735789" y="2528441"/>
                  <a:pt x="5735789" y="2498555"/>
                </a:cubicBezTo>
                <a:cubicBezTo>
                  <a:pt x="5735789" y="2447795"/>
                  <a:pt x="5754053" y="2381855"/>
                  <a:pt x="5790581" y="2300734"/>
                </a:cubicBezTo>
                <a:lnTo>
                  <a:pt x="5797698" y="2309273"/>
                </a:lnTo>
                <a:cubicBezTo>
                  <a:pt x="5836123" y="2359559"/>
                  <a:pt x="5867669" y="2404388"/>
                  <a:pt x="5892338" y="2443763"/>
                </a:cubicBezTo>
                <a:lnTo>
                  <a:pt x="5905146" y="2464399"/>
                </a:lnTo>
                <a:cubicBezTo>
                  <a:pt x="5942149" y="2402253"/>
                  <a:pt x="5988876" y="2347699"/>
                  <a:pt x="6045328" y="2300734"/>
                </a:cubicBezTo>
                <a:lnTo>
                  <a:pt x="6058848" y="2332044"/>
                </a:lnTo>
                <a:lnTo>
                  <a:pt x="6053155" y="2339160"/>
                </a:lnTo>
                <a:cubicBezTo>
                  <a:pt x="5997653" y="2396561"/>
                  <a:pt x="5955906" y="2448506"/>
                  <a:pt x="5927917" y="2494997"/>
                </a:cubicBezTo>
                <a:lnTo>
                  <a:pt x="5944283" y="2499266"/>
                </a:lnTo>
                <a:cubicBezTo>
                  <a:pt x="5972273" y="2451827"/>
                  <a:pt x="6012358" y="2401779"/>
                  <a:pt x="6064542" y="2349122"/>
                </a:cubicBezTo>
                <a:lnTo>
                  <a:pt x="6143527" y="2556904"/>
                </a:lnTo>
                <a:lnTo>
                  <a:pt x="6045328" y="2639448"/>
                </a:lnTo>
                <a:lnTo>
                  <a:pt x="6404678" y="2639448"/>
                </a:lnTo>
                <a:lnTo>
                  <a:pt x="6297941" y="2556904"/>
                </a:lnTo>
                <a:lnTo>
                  <a:pt x="6169144" y="2207517"/>
                </a:lnTo>
                <a:cubicBezTo>
                  <a:pt x="6190017" y="2193285"/>
                  <a:pt x="6222987" y="2186169"/>
                  <a:pt x="6268054" y="2186169"/>
                </a:cubicBezTo>
                <a:cubicBezTo>
                  <a:pt x="6274221" y="2186169"/>
                  <a:pt x="6284183" y="2186644"/>
                  <a:pt x="6297941" y="2187592"/>
                </a:cubicBezTo>
                <a:cubicBezTo>
                  <a:pt x="6272324" y="2144897"/>
                  <a:pt x="6253348" y="2096509"/>
                  <a:pt x="6241014" y="2042429"/>
                </a:cubicBezTo>
                <a:cubicBezTo>
                  <a:pt x="6237219" y="2047173"/>
                  <a:pt x="6228205" y="2055238"/>
                  <a:pt x="6213974" y="2066623"/>
                </a:cubicBezTo>
                <a:lnTo>
                  <a:pt x="6190491" y="2086547"/>
                </a:lnTo>
                <a:cubicBezTo>
                  <a:pt x="6189543" y="2087496"/>
                  <a:pt x="6186222" y="2090105"/>
                  <a:pt x="6180529" y="2094375"/>
                </a:cubicBezTo>
                <a:lnTo>
                  <a:pt x="6080908" y="1828954"/>
                </a:lnTo>
                <a:lnTo>
                  <a:pt x="6152777" y="1745698"/>
                </a:lnTo>
                <a:lnTo>
                  <a:pt x="6134276" y="1737871"/>
                </a:lnTo>
                <a:lnTo>
                  <a:pt x="6058848" y="1824684"/>
                </a:lnTo>
                <a:lnTo>
                  <a:pt x="6164163" y="2105048"/>
                </a:lnTo>
                <a:lnTo>
                  <a:pt x="6135699" y="2120703"/>
                </a:lnTo>
                <a:lnTo>
                  <a:pt x="6018999" y="1810452"/>
                </a:lnTo>
                <a:lnTo>
                  <a:pt x="6093005" y="1726485"/>
                </a:lnTo>
                <a:close/>
                <a:moveTo>
                  <a:pt x="4536755" y="1726485"/>
                </a:moveTo>
                <a:lnTo>
                  <a:pt x="4632108" y="1813299"/>
                </a:lnTo>
                <a:lnTo>
                  <a:pt x="4632108" y="2133512"/>
                </a:lnTo>
                <a:cubicBezTo>
                  <a:pt x="4569014" y="2145846"/>
                  <a:pt x="4523473" y="2186169"/>
                  <a:pt x="4495483" y="2254481"/>
                </a:cubicBezTo>
                <a:lnTo>
                  <a:pt x="4506157" y="2261597"/>
                </a:lnTo>
                <a:cubicBezTo>
                  <a:pt x="4536993" y="2221274"/>
                  <a:pt x="4578977" y="2201112"/>
                  <a:pt x="4632108" y="2201112"/>
                </a:cubicBezTo>
                <a:lnTo>
                  <a:pt x="4632108" y="2227441"/>
                </a:lnTo>
                <a:cubicBezTo>
                  <a:pt x="4586092" y="2231236"/>
                  <a:pt x="4549327" y="2250449"/>
                  <a:pt x="4521812" y="2285079"/>
                </a:cubicBezTo>
                <a:lnTo>
                  <a:pt x="4536755" y="2292195"/>
                </a:lnTo>
                <a:cubicBezTo>
                  <a:pt x="4560475" y="2260886"/>
                  <a:pt x="4592259" y="2245231"/>
                  <a:pt x="4632108" y="2245231"/>
                </a:cubicBezTo>
                <a:lnTo>
                  <a:pt x="4632108" y="2556193"/>
                </a:lnTo>
                <a:lnTo>
                  <a:pt x="4536755" y="2639448"/>
                </a:lnTo>
                <a:lnTo>
                  <a:pt x="4865508" y="2639448"/>
                </a:lnTo>
                <a:lnTo>
                  <a:pt x="4774424" y="2562597"/>
                </a:lnTo>
                <a:lnTo>
                  <a:pt x="4774424" y="2209651"/>
                </a:lnTo>
                <a:cubicBezTo>
                  <a:pt x="4782490" y="2210126"/>
                  <a:pt x="4787945" y="2210600"/>
                  <a:pt x="4790792" y="2211075"/>
                </a:cubicBezTo>
                <a:lnTo>
                  <a:pt x="4862661" y="2217479"/>
                </a:lnTo>
                <a:cubicBezTo>
                  <a:pt x="4877368" y="2218902"/>
                  <a:pt x="4900612" y="2219614"/>
                  <a:pt x="4932396" y="2219614"/>
                </a:cubicBezTo>
                <a:cubicBezTo>
                  <a:pt x="4991695" y="2219614"/>
                  <a:pt x="5043641" y="2216293"/>
                  <a:pt x="5088233" y="2209651"/>
                </a:cubicBezTo>
                <a:lnTo>
                  <a:pt x="5088233" y="2235268"/>
                </a:lnTo>
                <a:cubicBezTo>
                  <a:pt x="5054552" y="2247603"/>
                  <a:pt x="5014941" y="2253770"/>
                  <a:pt x="4969399" y="2253770"/>
                </a:cubicBezTo>
                <a:cubicBezTo>
                  <a:pt x="4941410" y="2253770"/>
                  <a:pt x="4896105" y="2251398"/>
                  <a:pt x="4833486" y="2246654"/>
                </a:cubicBezTo>
                <a:lnTo>
                  <a:pt x="4812850" y="2245231"/>
                </a:lnTo>
                <a:lnTo>
                  <a:pt x="4812850" y="2572559"/>
                </a:lnTo>
                <a:lnTo>
                  <a:pt x="4909625" y="2678585"/>
                </a:lnTo>
                <a:lnTo>
                  <a:pt x="4562372" y="2678585"/>
                </a:lnTo>
                <a:lnTo>
                  <a:pt x="4580873" y="2697798"/>
                </a:lnTo>
                <a:lnTo>
                  <a:pt x="4948763" y="2697798"/>
                </a:lnTo>
                <a:lnTo>
                  <a:pt x="4831351" y="2562597"/>
                </a:lnTo>
                <a:lnTo>
                  <a:pt x="4831351" y="2261597"/>
                </a:lnTo>
                <a:lnTo>
                  <a:pt x="4841313" y="2262308"/>
                </a:lnTo>
                <a:cubicBezTo>
                  <a:pt x="4884008" y="2266578"/>
                  <a:pt x="4925281" y="2268713"/>
                  <a:pt x="4965129" y="2268713"/>
                </a:cubicBezTo>
                <a:cubicBezTo>
                  <a:pt x="5007350" y="2268713"/>
                  <a:pt x="5048385" y="2263969"/>
                  <a:pt x="5088233" y="2254481"/>
                </a:cubicBezTo>
                <a:lnTo>
                  <a:pt x="5088233" y="2556193"/>
                </a:lnTo>
                <a:lnTo>
                  <a:pt x="4990746" y="2639448"/>
                </a:lnTo>
                <a:lnTo>
                  <a:pt x="5318075" y="2639448"/>
                </a:lnTo>
                <a:lnTo>
                  <a:pt x="5231974" y="2562597"/>
                </a:lnTo>
                <a:lnTo>
                  <a:pt x="5231974" y="1821126"/>
                </a:lnTo>
                <a:lnTo>
                  <a:pt x="5330172" y="1726485"/>
                </a:lnTo>
                <a:lnTo>
                  <a:pt x="5001420" y="1726485"/>
                </a:lnTo>
                <a:lnTo>
                  <a:pt x="5088233" y="1806183"/>
                </a:lnTo>
                <a:lnTo>
                  <a:pt x="5088233" y="2133512"/>
                </a:lnTo>
                <a:cubicBezTo>
                  <a:pt x="5052655" y="2138256"/>
                  <a:pt x="5010196" y="2140628"/>
                  <a:pt x="4960860" y="2140628"/>
                </a:cubicBezTo>
                <a:cubicBezTo>
                  <a:pt x="4926704" y="2140628"/>
                  <a:pt x="4891361" y="2138967"/>
                  <a:pt x="4854833" y="2135646"/>
                </a:cubicBezTo>
                <a:lnTo>
                  <a:pt x="4831351" y="2133512"/>
                </a:lnTo>
                <a:lnTo>
                  <a:pt x="4831351" y="1836781"/>
                </a:lnTo>
                <a:lnTo>
                  <a:pt x="4904644" y="1764199"/>
                </a:lnTo>
                <a:lnTo>
                  <a:pt x="4890413" y="1751391"/>
                </a:lnTo>
                <a:lnTo>
                  <a:pt x="4812850" y="1828242"/>
                </a:lnTo>
                <a:lnTo>
                  <a:pt x="4812850" y="2132800"/>
                </a:lnTo>
                <a:cubicBezTo>
                  <a:pt x="4798145" y="2131851"/>
                  <a:pt x="4785336" y="2130428"/>
                  <a:pt x="4774424" y="2128531"/>
                </a:cubicBezTo>
                <a:lnTo>
                  <a:pt x="4774424" y="1821126"/>
                </a:lnTo>
                <a:lnTo>
                  <a:pt x="4871200" y="1726485"/>
                </a:lnTo>
                <a:close/>
                <a:moveTo>
                  <a:pt x="3608621" y="1726485"/>
                </a:moveTo>
                <a:lnTo>
                  <a:pt x="3612891" y="1733601"/>
                </a:lnTo>
                <a:cubicBezTo>
                  <a:pt x="3655586" y="1814722"/>
                  <a:pt x="3687133" y="1888252"/>
                  <a:pt x="3707532" y="1954193"/>
                </a:cubicBezTo>
                <a:lnTo>
                  <a:pt x="3716071" y="1954193"/>
                </a:lnTo>
                <a:cubicBezTo>
                  <a:pt x="3718917" y="1894894"/>
                  <a:pt x="3733861" y="1852792"/>
                  <a:pt x="3760901" y="1827886"/>
                </a:cubicBezTo>
                <a:cubicBezTo>
                  <a:pt x="3787941" y="1802981"/>
                  <a:pt x="3832059" y="1790528"/>
                  <a:pt x="3893255" y="1790528"/>
                </a:cubicBezTo>
                <a:cubicBezTo>
                  <a:pt x="3915077" y="1790528"/>
                  <a:pt x="3938085" y="1791951"/>
                  <a:pt x="3962279" y="1794798"/>
                </a:cubicBezTo>
                <a:lnTo>
                  <a:pt x="3962279" y="1829665"/>
                </a:lnTo>
                <a:lnTo>
                  <a:pt x="3954452" y="1829665"/>
                </a:lnTo>
                <a:lnTo>
                  <a:pt x="3911757" y="1828954"/>
                </a:lnTo>
                <a:cubicBezTo>
                  <a:pt x="3857676" y="1828954"/>
                  <a:pt x="3818895" y="1839865"/>
                  <a:pt x="3795412" y="1861687"/>
                </a:cubicBezTo>
                <a:cubicBezTo>
                  <a:pt x="3771930" y="1883509"/>
                  <a:pt x="3757580" y="1922171"/>
                  <a:pt x="3752362" y="1977675"/>
                </a:cubicBezTo>
                <a:lnTo>
                  <a:pt x="3770863" y="1977675"/>
                </a:lnTo>
                <a:cubicBezTo>
                  <a:pt x="3774658" y="1929287"/>
                  <a:pt x="3786874" y="1895487"/>
                  <a:pt x="3807509" y="1876274"/>
                </a:cubicBezTo>
                <a:cubicBezTo>
                  <a:pt x="3828145" y="1857061"/>
                  <a:pt x="3862894" y="1847455"/>
                  <a:pt x="3911757" y="1847455"/>
                </a:cubicBezTo>
                <a:lnTo>
                  <a:pt x="3962279" y="1848166"/>
                </a:lnTo>
                <a:lnTo>
                  <a:pt x="3962279" y="2556193"/>
                </a:lnTo>
                <a:lnTo>
                  <a:pt x="3862657" y="2639448"/>
                </a:lnTo>
                <a:lnTo>
                  <a:pt x="4187851" y="2639448"/>
                </a:lnTo>
                <a:lnTo>
                  <a:pt x="4103884" y="2561886"/>
                </a:lnTo>
                <a:lnTo>
                  <a:pt x="4103884" y="1790528"/>
                </a:lnTo>
                <a:lnTo>
                  <a:pt x="4112423" y="1790528"/>
                </a:lnTo>
                <a:cubicBezTo>
                  <a:pt x="4133771" y="1788631"/>
                  <a:pt x="4155118" y="1787682"/>
                  <a:pt x="4176466" y="1787682"/>
                </a:cubicBezTo>
                <a:cubicBezTo>
                  <a:pt x="4228649" y="1787682"/>
                  <a:pt x="4267430" y="1798118"/>
                  <a:pt x="4292810" y="1818992"/>
                </a:cubicBezTo>
                <a:cubicBezTo>
                  <a:pt x="4318190" y="1839865"/>
                  <a:pt x="4337758" y="1877341"/>
                  <a:pt x="4351515" y="1931422"/>
                </a:cubicBezTo>
                <a:lnTo>
                  <a:pt x="4353651" y="1940672"/>
                </a:lnTo>
                <a:lnTo>
                  <a:pt x="4360766" y="1945653"/>
                </a:lnTo>
                <a:lnTo>
                  <a:pt x="4362189" y="1942096"/>
                </a:lnTo>
                <a:cubicBezTo>
                  <a:pt x="4376421" y="1896554"/>
                  <a:pt x="4391838" y="1858603"/>
                  <a:pt x="4408442" y="1828242"/>
                </a:cubicBezTo>
                <a:lnTo>
                  <a:pt x="4456830" y="1742852"/>
                </a:lnTo>
                <a:cubicBezTo>
                  <a:pt x="4458253" y="1740006"/>
                  <a:pt x="4461099" y="1734550"/>
                  <a:pt x="4465370" y="1726485"/>
                </a:cubicBezTo>
                <a:close/>
                <a:moveTo>
                  <a:pt x="0" y="0"/>
                </a:moveTo>
                <a:lnTo>
                  <a:pt x="12192000" y="0"/>
                </a:lnTo>
                <a:lnTo>
                  <a:pt x="12192000" y="6858000"/>
                </a:lnTo>
                <a:lnTo>
                  <a:pt x="0" y="6858000"/>
                </a:lnTo>
                <a:close/>
              </a:path>
            </a:pathLst>
          </a:cu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3767054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2780" y="-14041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440" y="5044440"/>
              <a:ext cx="1214120" cy="1214120"/>
            </a:xfrm>
            <a:prstGeom prst="rect">
              <a:avLst/>
            </a:prstGeom>
          </p:spPr>
        </p:pic>
      </p:grpSp>
      <p:sp>
        <p:nvSpPr>
          <p:cNvPr id="2" name="TextBox 1">
            <a:extLst>
              <a:ext uri="{FF2B5EF4-FFF2-40B4-BE49-F238E27FC236}">
                <a16:creationId xmlns:a16="http://schemas.microsoft.com/office/drawing/2014/main" id="{A5A72733-B4AB-79A3-8F0A-178EDB0BB468}"/>
              </a:ext>
            </a:extLst>
          </p:cNvPr>
          <p:cNvSpPr txBox="1"/>
          <p:nvPr/>
        </p:nvSpPr>
        <p:spPr>
          <a:xfrm>
            <a:off x="3964305" y="2044121"/>
            <a:ext cx="10220960" cy="1938992"/>
          </a:xfrm>
          <a:prstGeom prst="rect">
            <a:avLst/>
          </a:prstGeom>
          <a:noFill/>
          <a:effectLst>
            <a:outerShdw blurRad="63500" dist="50800" dir="5400000" algn="ctr" rotWithShape="0">
              <a:srgbClr val="000000">
                <a:alpha val="85000"/>
              </a:srgbClr>
            </a:outerShdw>
          </a:effectLst>
        </p:spPr>
        <p:txBody>
          <a:bodyPr wrap="square" rtlCol="0">
            <a:spAutoFit/>
          </a:bodyPr>
          <a:lstStyle/>
          <a:p>
            <a:r>
              <a:rPr lang="en-US" sz="12000" dirty="0">
                <a:solidFill>
                  <a:schemeClr val="bg1"/>
                </a:solidFill>
                <a:effectLst>
                  <a:outerShdw blurRad="38100" dist="38100" dir="2700000" algn="tl">
                    <a:srgbClr val="000000">
                      <a:alpha val="43137"/>
                    </a:srgbClr>
                  </a:outerShdw>
                </a:effectLst>
                <a:latin typeface="Algerian" panose="04020705040A02060702" pitchFamily="82" charset="0"/>
              </a:rPr>
              <a:t>Project</a:t>
            </a:r>
            <a:endParaRPr lang="en-IN" sz="12000"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3" name="TextBox 2">
            <a:extLst>
              <a:ext uri="{FF2B5EF4-FFF2-40B4-BE49-F238E27FC236}">
                <a16:creationId xmlns:a16="http://schemas.microsoft.com/office/drawing/2014/main" id="{B0662D16-3CB2-E7CA-7F59-64A0D2085F16}"/>
              </a:ext>
            </a:extLst>
          </p:cNvPr>
          <p:cNvSpPr txBox="1"/>
          <p:nvPr/>
        </p:nvSpPr>
        <p:spPr>
          <a:xfrm>
            <a:off x="5623560" y="3629170"/>
            <a:ext cx="10220960" cy="707886"/>
          </a:xfrm>
          <a:prstGeom prst="rect">
            <a:avLst/>
          </a:prstGeom>
          <a:noFill/>
          <a:effectLst>
            <a:outerShdw blurRad="76200" dist="38100" dir="16200000" rotWithShape="0">
              <a:prstClr val="black">
                <a:alpha val="31000"/>
              </a:prstClr>
            </a:outerShdw>
          </a:effectLst>
        </p:spPr>
        <p:txBody>
          <a:bodyPr wrap="square" rtlCol="0">
            <a:spAutoFit/>
          </a:bodyPr>
          <a:lstStyle/>
          <a:p>
            <a:r>
              <a:rPr lang="en-US" sz="4000" dirty="0">
                <a:solidFill>
                  <a:srgbClr val="FFC000"/>
                </a:solidFill>
                <a:latin typeface="Algerian" panose="04020705040A02060702" pitchFamily="82" charset="0"/>
              </a:rPr>
              <a:t>overview</a:t>
            </a:r>
            <a:endParaRPr lang="en-IN" sz="4000" dirty="0">
              <a:solidFill>
                <a:srgbClr val="FFC000"/>
              </a:solidFill>
              <a:latin typeface="Algerian" panose="04020705040A02060702" pitchFamily="82" charset="0"/>
            </a:endParaRPr>
          </a:p>
        </p:txBody>
      </p:sp>
    </p:spTree>
    <p:extLst>
      <p:ext uri="{BB962C8B-B14F-4D97-AF65-F5344CB8AC3E}">
        <p14:creationId xmlns:p14="http://schemas.microsoft.com/office/powerpoint/2010/main" val="1654104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
              <a:srgbClr val="0070C0">
                <a:lumMod val="81000"/>
                <a:lumOff val="19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9753600"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315200" y="-130258"/>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4876800" y="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241046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1117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440" y="5044440"/>
              <a:ext cx="1214120" cy="1214120"/>
            </a:xfrm>
            <a:prstGeom prst="rect">
              <a:avLst/>
            </a:prstGeom>
          </p:spPr>
        </p:pic>
      </p:grpSp>
      <p:sp>
        <p:nvSpPr>
          <p:cNvPr id="58" name="TextBox 57">
            <a:extLst>
              <a:ext uri="{FF2B5EF4-FFF2-40B4-BE49-F238E27FC236}">
                <a16:creationId xmlns:a16="http://schemas.microsoft.com/office/drawing/2014/main" id="{D8866464-12FB-EE3A-00CC-621851BA9091}"/>
              </a:ext>
            </a:extLst>
          </p:cNvPr>
          <p:cNvSpPr txBox="1"/>
          <p:nvPr/>
        </p:nvSpPr>
        <p:spPr>
          <a:xfrm>
            <a:off x="13184505" y="2200722"/>
            <a:ext cx="10220960" cy="1938992"/>
          </a:xfrm>
          <a:prstGeom prst="rect">
            <a:avLst/>
          </a:prstGeom>
          <a:noFill/>
          <a:effectLst>
            <a:outerShdw blurRad="63500" dist="50800" dir="5400000" algn="ctr" rotWithShape="0">
              <a:srgbClr val="000000">
                <a:alpha val="85000"/>
              </a:srgbClr>
            </a:outerShdw>
          </a:effectLst>
        </p:spPr>
        <p:txBody>
          <a:bodyPr wrap="square" rtlCol="0">
            <a:spAutoFit/>
          </a:bodyPr>
          <a:lstStyle/>
          <a:p>
            <a:r>
              <a:rPr lang="en-US" sz="12000" dirty="0">
                <a:solidFill>
                  <a:schemeClr val="bg1"/>
                </a:solidFill>
                <a:effectLst>
                  <a:outerShdw blurRad="38100" dist="38100" dir="2700000" algn="tl">
                    <a:srgbClr val="000000">
                      <a:alpha val="43137"/>
                    </a:srgbClr>
                  </a:outerShdw>
                </a:effectLst>
                <a:latin typeface="Algerian" panose="04020705040A02060702" pitchFamily="82" charset="0"/>
              </a:rPr>
              <a:t>Project</a:t>
            </a:r>
            <a:endParaRPr lang="en-IN" sz="12000" dirty="0">
              <a:solidFill>
                <a:schemeClr val="bg1"/>
              </a:solidFill>
              <a:effectLst>
                <a:outerShdw blurRad="38100" dist="38100" dir="2700000" algn="tl">
                  <a:srgbClr val="000000">
                    <a:alpha val="43137"/>
                  </a:srgbClr>
                </a:outerShdw>
              </a:effectLst>
              <a:latin typeface="Algerian" panose="04020705040A02060702" pitchFamily="82" charset="0"/>
            </a:endParaRPr>
          </a:p>
        </p:txBody>
      </p:sp>
      <p:sp>
        <p:nvSpPr>
          <p:cNvPr id="59" name="TextBox 58">
            <a:extLst>
              <a:ext uri="{FF2B5EF4-FFF2-40B4-BE49-F238E27FC236}">
                <a16:creationId xmlns:a16="http://schemas.microsoft.com/office/drawing/2014/main" id="{384F01A2-925C-2362-456D-1E3918732B49}"/>
              </a:ext>
            </a:extLst>
          </p:cNvPr>
          <p:cNvSpPr txBox="1"/>
          <p:nvPr/>
        </p:nvSpPr>
        <p:spPr>
          <a:xfrm>
            <a:off x="14843760" y="3785771"/>
            <a:ext cx="10220960" cy="707886"/>
          </a:xfrm>
          <a:prstGeom prst="rect">
            <a:avLst/>
          </a:prstGeom>
          <a:noFill/>
          <a:effectLst>
            <a:outerShdw blurRad="76200" dist="38100" dir="16200000" rotWithShape="0">
              <a:prstClr val="black">
                <a:alpha val="31000"/>
              </a:prstClr>
            </a:outerShdw>
          </a:effectLst>
        </p:spPr>
        <p:txBody>
          <a:bodyPr wrap="square" rtlCol="0">
            <a:spAutoFit/>
          </a:bodyPr>
          <a:lstStyle/>
          <a:p>
            <a:r>
              <a:rPr lang="en-US" sz="4000" dirty="0">
                <a:solidFill>
                  <a:srgbClr val="FFC000"/>
                </a:solidFill>
                <a:latin typeface="Algerian" panose="04020705040A02060702" pitchFamily="82" charset="0"/>
              </a:rPr>
              <a:t>procedure</a:t>
            </a:r>
            <a:endParaRPr lang="en-IN" sz="4000" dirty="0">
              <a:solidFill>
                <a:srgbClr val="FFC000"/>
              </a:solidFill>
              <a:latin typeface="Algerian" panose="04020705040A02060702" pitchFamily="82" charset="0"/>
            </a:endParaRPr>
          </a:p>
        </p:txBody>
      </p:sp>
    </p:spTree>
    <p:extLst>
      <p:ext uri="{BB962C8B-B14F-4D97-AF65-F5344CB8AC3E}">
        <p14:creationId xmlns:p14="http://schemas.microsoft.com/office/powerpoint/2010/main" val="794449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18360" y="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440" y="5044440"/>
              <a:ext cx="1214120" cy="1214120"/>
            </a:xfrm>
            <a:prstGeom prst="rect">
              <a:avLst/>
            </a:prstGeom>
          </p:spPr>
        </p:pic>
      </p:grpSp>
    </p:spTree>
    <p:extLst>
      <p:ext uri="{BB962C8B-B14F-4D97-AF65-F5344CB8AC3E}">
        <p14:creationId xmlns:p14="http://schemas.microsoft.com/office/powerpoint/2010/main" val="1578148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40665" y="-21670"/>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9440" y="5044440"/>
              <a:ext cx="1214120" cy="1214120"/>
            </a:xfrm>
            <a:prstGeom prst="rect">
              <a:avLst/>
            </a:prstGeom>
          </p:spPr>
        </p:pic>
      </p:grpSp>
      <p:sp>
        <p:nvSpPr>
          <p:cNvPr id="4" name="Text Placeholder 3">
            <a:extLst>
              <a:ext uri="{FF2B5EF4-FFF2-40B4-BE49-F238E27FC236}">
                <a16:creationId xmlns:a16="http://schemas.microsoft.com/office/drawing/2014/main" id="{498E878A-1F4F-D8B5-9FE9-C61376725E4B}"/>
              </a:ext>
            </a:extLst>
          </p:cNvPr>
          <p:cNvSpPr>
            <a:spLocks noGrp="1"/>
          </p:cNvSpPr>
          <p:nvPr>
            <p:ph type="body" sz="half" idx="2"/>
          </p:nvPr>
        </p:nvSpPr>
        <p:spPr>
          <a:xfrm>
            <a:off x="3919220" y="884295"/>
            <a:ext cx="7208792" cy="3811588"/>
          </a:xfrm>
        </p:spPr>
        <p:txBody>
          <a:bodyPr>
            <a:normAutofit/>
          </a:bodyPr>
          <a:lstStyle/>
          <a:p>
            <a:r>
              <a:rPr lang="en-IN" sz="1800" dirty="0">
                <a:solidFill>
                  <a:srgbClr val="00B050"/>
                </a:solidFill>
              </a:rPr>
              <a:t> </a:t>
            </a:r>
            <a:r>
              <a:rPr lang="en-IN" sz="2400" dirty="0">
                <a:solidFill>
                  <a:srgbClr val="00B050"/>
                </a:solidFill>
              </a:rPr>
              <a:t>import </a:t>
            </a:r>
            <a:r>
              <a:rPr lang="en-IN" sz="2400" dirty="0" err="1">
                <a:solidFill>
                  <a:srgbClr val="FFC000"/>
                </a:solidFill>
              </a:rPr>
              <a:t>numpy</a:t>
            </a:r>
            <a:r>
              <a:rPr lang="en-IN" sz="2400" dirty="0">
                <a:solidFill>
                  <a:srgbClr val="FFC000"/>
                </a:solidFill>
              </a:rPr>
              <a:t> </a:t>
            </a:r>
            <a:r>
              <a:rPr lang="en-IN" sz="2400" dirty="0">
                <a:solidFill>
                  <a:srgbClr val="00B050"/>
                </a:solidFill>
              </a:rPr>
              <a:t>as</a:t>
            </a:r>
            <a:r>
              <a:rPr lang="en-IN" sz="2400" dirty="0"/>
              <a:t> </a:t>
            </a:r>
            <a:r>
              <a:rPr lang="en-IN" sz="2400" dirty="0">
                <a:solidFill>
                  <a:srgbClr val="FFC000"/>
                </a:solidFill>
              </a:rPr>
              <a:t>np</a:t>
            </a:r>
            <a:r>
              <a:rPr lang="en-IN" sz="2400" dirty="0"/>
              <a:t> </a:t>
            </a:r>
            <a:r>
              <a:rPr lang="en-IN" sz="2400" dirty="0">
                <a:solidFill>
                  <a:srgbClr val="8FAADC"/>
                </a:solidFill>
              </a:rPr>
              <a:t># linear algebra</a:t>
            </a:r>
          </a:p>
          <a:p>
            <a:r>
              <a:rPr lang="en-IN" sz="2400" dirty="0"/>
              <a:t> </a:t>
            </a:r>
            <a:r>
              <a:rPr lang="en-IN" sz="2400" dirty="0">
                <a:solidFill>
                  <a:srgbClr val="00B050"/>
                </a:solidFill>
              </a:rPr>
              <a:t>import</a:t>
            </a:r>
            <a:r>
              <a:rPr lang="en-IN" sz="2400" dirty="0"/>
              <a:t> </a:t>
            </a:r>
            <a:r>
              <a:rPr lang="en-IN" sz="2400" dirty="0">
                <a:solidFill>
                  <a:srgbClr val="FFC000"/>
                </a:solidFill>
              </a:rPr>
              <a:t>pandas</a:t>
            </a:r>
            <a:r>
              <a:rPr lang="en-IN" sz="2400" dirty="0"/>
              <a:t> </a:t>
            </a:r>
            <a:r>
              <a:rPr lang="en-IN" sz="2400" dirty="0">
                <a:solidFill>
                  <a:srgbClr val="00B050"/>
                </a:solidFill>
              </a:rPr>
              <a:t>as</a:t>
            </a:r>
            <a:r>
              <a:rPr lang="en-IN" sz="2400" dirty="0"/>
              <a:t> </a:t>
            </a:r>
            <a:r>
              <a:rPr lang="en-IN" sz="2400" dirty="0">
                <a:solidFill>
                  <a:srgbClr val="FFC000"/>
                </a:solidFill>
              </a:rPr>
              <a:t>pd</a:t>
            </a:r>
            <a:r>
              <a:rPr lang="en-IN" sz="2400" dirty="0"/>
              <a:t> </a:t>
            </a:r>
            <a:r>
              <a:rPr lang="en-IN" sz="2400" dirty="0">
                <a:solidFill>
                  <a:schemeClr val="accent1">
                    <a:lumMod val="60000"/>
                    <a:lumOff val="40000"/>
                  </a:schemeClr>
                </a:solidFill>
              </a:rPr>
              <a:t># data processing</a:t>
            </a:r>
          </a:p>
          <a:p>
            <a:r>
              <a:rPr lang="en-IN" sz="2400" dirty="0">
                <a:solidFill>
                  <a:srgbClr val="00B050"/>
                </a:solidFill>
              </a:rPr>
              <a:t> import</a:t>
            </a:r>
            <a:r>
              <a:rPr lang="en-IN" sz="2400" dirty="0"/>
              <a:t> </a:t>
            </a:r>
            <a:r>
              <a:rPr lang="en-IN" sz="2400" dirty="0" err="1">
                <a:solidFill>
                  <a:srgbClr val="FFC000"/>
                </a:solidFill>
              </a:rPr>
              <a:t>matplotlib.pyplot</a:t>
            </a:r>
            <a:r>
              <a:rPr lang="en-IN" sz="2400" dirty="0"/>
              <a:t> </a:t>
            </a:r>
            <a:r>
              <a:rPr lang="en-IN" sz="2400" dirty="0">
                <a:solidFill>
                  <a:srgbClr val="00B050"/>
                </a:solidFill>
              </a:rPr>
              <a:t>as</a:t>
            </a:r>
            <a:r>
              <a:rPr lang="en-IN" sz="2400" dirty="0"/>
              <a:t> </a:t>
            </a:r>
            <a:r>
              <a:rPr lang="en-IN" sz="2400" dirty="0" err="1">
                <a:solidFill>
                  <a:srgbClr val="FFC000"/>
                </a:solidFill>
              </a:rPr>
              <a:t>plt</a:t>
            </a:r>
            <a:endParaRPr lang="en-IN" sz="2400" dirty="0">
              <a:solidFill>
                <a:srgbClr val="FFC000"/>
              </a:solidFill>
            </a:endParaRPr>
          </a:p>
          <a:p>
            <a:r>
              <a:rPr lang="en-IN" sz="2400" dirty="0">
                <a:solidFill>
                  <a:srgbClr val="00B050"/>
                </a:solidFill>
              </a:rPr>
              <a:t> from</a:t>
            </a:r>
            <a:r>
              <a:rPr lang="en-IN" sz="2400" dirty="0"/>
              <a:t> </a:t>
            </a:r>
            <a:r>
              <a:rPr lang="en-IN" sz="2400" dirty="0" err="1">
                <a:solidFill>
                  <a:srgbClr val="FFC000"/>
                </a:solidFill>
              </a:rPr>
              <a:t>sklearn.preprocessing</a:t>
            </a:r>
            <a:r>
              <a:rPr lang="en-IN" sz="2400" dirty="0">
                <a:solidFill>
                  <a:srgbClr val="FFC000"/>
                </a:solidFill>
              </a:rPr>
              <a:t> </a:t>
            </a:r>
            <a:r>
              <a:rPr lang="en-IN" sz="2400" dirty="0">
                <a:solidFill>
                  <a:srgbClr val="00B050"/>
                </a:solidFill>
              </a:rPr>
              <a:t>import </a:t>
            </a:r>
            <a:r>
              <a:rPr lang="en-IN" sz="2400" dirty="0" err="1">
                <a:solidFill>
                  <a:srgbClr val="FFC000"/>
                </a:solidFill>
              </a:rPr>
              <a:t>StandardScaler</a:t>
            </a:r>
            <a:r>
              <a:rPr lang="en-IN" sz="2400" dirty="0">
                <a:solidFill>
                  <a:srgbClr val="FFC000"/>
                </a:solidFill>
              </a:rPr>
              <a:t> </a:t>
            </a:r>
            <a:r>
              <a:rPr lang="en-IN" sz="2400" dirty="0"/>
              <a:t>                                                                                                   </a:t>
            </a:r>
            <a:endParaRPr lang="en-IN" sz="2400" dirty="0">
              <a:solidFill>
                <a:srgbClr val="FFC000"/>
              </a:solidFill>
            </a:endParaRPr>
          </a:p>
          <a:p>
            <a:r>
              <a:rPr lang="en-IN" sz="2400" dirty="0"/>
              <a:t> </a:t>
            </a:r>
            <a:r>
              <a:rPr lang="en-IN" sz="2400" dirty="0">
                <a:solidFill>
                  <a:srgbClr val="00B050"/>
                </a:solidFill>
              </a:rPr>
              <a:t>from</a:t>
            </a:r>
            <a:r>
              <a:rPr lang="en-IN" sz="2400" dirty="0"/>
              <a:t> </a:t>
            </a:r>
            <a:r>
              <a:rPr lang="en-IN" sz="2400" dirty="0" err="1">
                <a:solidFill>
                  <a:srgbClr val="FFC000"/>
                </a:solidFill>
              </a:rPr>
              <a:t>sklearn.model_selection</a:t>
            </a:r>
            <a:r>
              <a:rPr lang="en-IN" sz="2400" dirty="0">
                <a:solidFill>
                  <a:srgbClr val="FFC000"/>
                </a:solidFill>
              </a:rPr>
              <a:t> </a:t>
            </a:r>
            <a:r>
              <a:rPr lang="en-IN" sz="2400" dirty="0">
                <a:solidFill>
                  <a:srgbClr val="00B050"/>
                </a:solidFill>
              </a:rPr>
              <a:t>import </a:t>
            </a:r>
            <a:r>
              <a:rPr lang="en-IN" sz="2400" dirty="0" err="1">
                <a:solidFill>
                  <a:srgbClr val="FFC000"/>
                </a:solidFill>
              </a:rPr>
              <a:t>train_test_split</a:t>
            </a:r>
            <a:endParaRPr lang="en-IN" sz="2400" dirty="0">
              <a:solidFill>
                <a:srgbClr val="FFC000"/>
              </a:solidFill>
            </a:endParaRPr>
          </a:p>
          <a:p>
            <a:r>
              <a:rPr lang="en-IN" sz="2400" dirty="0"/>
              <a:t>  </a:t>
            </a:r>
            <a:r>
              <a:rPr lang="en-IN" sz="2400" dirty="0">
                <a:solidFill>
                  <a:srgbClr val="00B050"/>
                </a:solidFill>
              </a:rPr>
              <a:t>import </a:t>
            </a:r>
            <a:r>
              <a:rPr lang="en-IN" sz="2400" dirty="0">
                <a:solidFill>
                  <a:srgbClr val="FFC000"/>
                </a:solidFill>
              </a:rPr>
              <a:t>seaborn</a:t>
            </a:r>
            <a:r>
              <a:rPr lang="en-IN" sz="2400" dirty="0"/>
              <a:t> </a:t>
            </a:r>
            <a:r>
              <a:rPr lang="en-IN" sz="2400" dirty="0">
                <a:solidFill>
                  <a:srgbClr val="00B050"/>
                </a:solidFill>
              </a:rPr>
              <a:t>as</a:t>
            </a:r>
            <a:r>
              <a:rPr lang="en-IN" sz="2400" dirty="0"/>
              <a:t> </a:t>
            </a:r>
            <a:r>
              <a:rPr lang="en-IN" sz="2400" dirty="0" err="1">
                <a:solidFill>
                  <a:srgbClr val="FFC000"/>
                </a:solidFill>
              </a:rPr>
              <a:t>sns</a:t>
            </a:r>
            <a:endParaRPr lang="en-IN" sz="2400" dirty="0">
              <a:solidFill>
                <a:srgbClr val="FFC000"/>
              </a:solidFill>
            </a:endParaRPr>
          </a:p>
        </p:txBody>
      </p:sp>
      <p:sp>
        <p:nvSpPr>
          <p:cNvPr id="39" name="TextBox 38">
            <a:extLst>
              <a:ext uri="{FF2B5EF4-FFF2-40B4-BE49-F238E27FC236}">
                <a16:creationId xmlns:a16="http://schemas.microsoft.com/office/drawing/2014/main" id="{16E4E058-3F47-144C-AF53-E6F7352AA678}"/>
              </a:ext>
            </a:extLst>
          </p:cNvPr>
          <p:cNvSpPr txBox="1"/>
          <p:nvPr/>
        </p:nvSpPr>
        <p:spPr>
          <a:xfrm>
            <a:off x="6096000" y="3795680"/>
            <a:ext cx="1970314" cy="461665"/>
          </a:xfrm>
          <a:prstGeom prst="rect">
            <a:avLst/>
          </a:prstGeom>
          <a:noFill/>
        </p:spPr>
        <p:txBody>
          <a:bodyPr wrap="square" rtlCol="0">
            <a:spAutoFit/>
          </a:bodyPr>
          <a:lstStyle/>
          <a:p>
            <a:r>
              <a:rPr lang="en-IN" sz="2400" u="sng" dirty="0">
                <a:latin typeface="Copperplate Gothic Bold" panose="020E0705020206020404" pitchFamily="34" charset="0"/>
              </a:rPr>
              <a:t>OUTPUT</a:t>
            </a:r>
          </a:p>
        </p:txBody>
      </p:sp>
      <p:sp>
        <p:nvSpPr>
          <p:cNvPr id="41" name="Rectangle 40">
            <a:extLst>
              <a:ext uri="{FF2B5EF4-FFF2-40B4-BE49-F238E27FC236}">
                <a16:creationId xmlns:a16="http://schemas.microsoft.com/office/drawing/2014/main" id="{24A4F7D2-E5E8-341B-894F-067E7DF7F3B6}"/>
              </a:ext>
            </a:extLst>
          </p:cNvPr>
          <p:cNvSpPr/>
          <p:nvPr/>
        </p:nvSpPr>
        <p:spPr>
          <a:xfrm>
            <a:off x="6183086" y="242363"/>
            <a:ext cx="1360822" cy="523220"/>
          </a:xfrm>
          <a:prstGeom prst="rect">
            <a:avLst/>
          </a:prstGeom>
          <a:noFill/>
        </p:spPr>
        <p:txBody>
          <a:bodyPr wrap="none" lIns="91440" tIns="45720" rIns="91440" bIns="45720">
            <a:spAutoFit/>
          </a:bodyPr>
          <a:lstStyle/>
          <a:p>
            <a:pPr algn="ctr"/>
            <a:r>
              <a:rPr lang="en-IN" sz="2800" b="0" u="sng" cap="none" spc="0" dirty="0">
                <a:ln w="0"/>
                <a:solidFill>
                  <a:schemeClr val="tx1"/>
                </a:solidFill>
                <a:effectLst>
                  <a:outerShdw blurRad="38100" dist="19050" dir="2700000" algn="tl" rotWithShape="0">
                    <a:schemeClr val="dk1">
                      <a:alpha val="40000"/>
                    </a:schemeClr>
                  </a:outerShdw>
                </a:effectLst>
                <a:latin typeface="Copperplate Gothic Bold" panose="020E0705020206020404" pitchFamily="34" charset="0"/>
              </a:rPr>
              <a:t>CODE</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45" name="TextBox 44">
            <a:extLst>
              <a:ext uri="{FF2B5EF4-FFF2-40B4-BE49-F238E27FC236}">
                <a16:creationId xmlns:a16="http://schemas.microsoft.com/office/drawing/2014/main" id="{E949A213-B938-8240-8D08-99D0F27186A3}"/>
              </a:ext>
            </a:extLst>
          </p:cNvPr>
          <p:cNvSpPr txBox="1"/>
          <p:nvPr/>
        </p:nvSpPr>
        <p:spPr>
          <a:xfrm>
            <a:off x="2827655" y="4376057"/>
            <a:ext cx="9255488" cy="1815882"/>
          </a:xfrm>
          <a:prstGeom prst="rect">
            <a:avLst/>
          </a:prstGeom>
          <a:noFill/>
        </p:spPr>
        <p:txBody>
          <a:bodyPr wrap="square" rtlCol="0">
            <a:spAutoFit/>
          </a:bodyPr>
          <a:lstStyle/>
          <a:p>
            <a:r>
              <a:rPr lang="en-US" sz="2800" b="0" i="0" dirty="0">
                <a:solidFill>
                  <a:schemeClr val="accent3">
                    <a:lumMod val="20000"/>
                    <a:lumOff val="80000"/>
                  </a:schemeClr>
                </a:solidFill>
                <a:effectLst/>
              </a:rPr>
              <a:t>Imports in Python are important for structuring your code effectively. Using imports properly will make you more productive, allowing you to reuse code while keeping your projects maintainable.</a:t>
            </a:r>
            <a:endParaRPr lang="en-IN" sz="2800" dirty="0">
              <a:solidFill>
                <a:schemeClr val="accent3">
                  <a:lumMod val="20000"/>
                  <a:lumOff val="80000"/>
                </a:schemeClr>
              </a:solidFill>
            </a:endParaRPr>
          </a:p>
        </p:txBody>
      </p:sp>
    </p:spTree>
    <p:extLst>
      <p:ext uri="{BB962C8B-B14F-4D97-AF65-F5344CB8AC3E}">
        <p14:creationId xmlns:p14="http://schemas.microsoft.com/office/powerpoint/2010/main" val="424744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5">
                <a:lumMod val="50000"/>
              </a:schemeClr>
            </a:gs>
            <a:gs pos="100000">
              <a:srgbClr val="00206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DEF989E9-D3E2-6156-9678-D1B917446E0C}"/>
              </a:ext>
            </a:extLst>
          </p:cNvPr>
          <p:cNvGrpSpPr/>
          <p:nvPr/>
        </p:nvGrpSpPr>
        <p:grpSpPr>
          <a:xfrm>
            <a:off x="-304165" y="-130258"/>
            <a:ext cx="2956560" cy="6988258"/>
            <a:chOff x="9753600" y="-130258"/>
            <a:chExt cx="2956560" cy="6988258"/>
          </a:xfrm>
        </p:grpSpPr>
        <p:sp>
          <p:nvSpPr>
            <p:cNvPr id="17" name="Freeform: Shape 16">
              <a:extLst>
                <a:ext uri="{FF2B5EF4-FFF2-40B4-BE49-F238E27FC236}">
                  <a16:creationId xmlns:a16="http://schemas.microsoft.com/office/drawing/2014/main" id="{AC22037C-201C-F8C5-A8E9-3FD1650CC441}"/>
                </a:ext>
              </a:extLst>
            </p:cNvPr>
            <p:cNvSpPr/>
            <p:nvPr/>
          </p:nvSpPr>
          <p:spPr>
            <a:xfrm>
              <a:off x="97536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75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TextBox 22">
              <a:extLst>
                <a:ext uri="{FF2B5EF4-FFF2-40B4-BE49-F238E27FC236}">
                  <a16:creationId xmlns:a16="http://schemas.microsoft.com/office/drawing/2014/main" id="{AB877FA4-5BB9-BC7A-2A0D-A7B770E43DE4}"/>
                </a:ext>
              </a:extLst>
            </p:cNvPr>
            <p:cNvSpPr txBox="1"/>
            <p:nvPr/>
          </p:nvSpPr>
          <p:spPr>
            <a:xfrm>
              <a:off x="10322560" y="731518"/>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6" name="TextBox 25">
              <a:extLst>
                <a:ext uri="{FF2B5EF4-FFF2-40B4-BE49-F238E27FC236}">
                  <a16:creationId xmlns:a16="http://schemas.microsoft.com/office/drawing/2014/main" id="{5E756F4E-AC07-BD04-A4C1-D92BDA97557A}"/>
                </a:ext>
              </a:extLst>
            </p:cNvPr>
            <p:cNvSpPr txBox="1"/>
            <p:nvPr/>
          </p:nvSpPr>
          <p:spPr>
            <a:xfrm>
              <a:off x="1014222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2</a:t>
              </a:r>
              <a:endParaRPr lang="en-IN" sz="3200" dirty="0">
                <a:latin typeface="Copperplate Gothic Bold" panose="020E0705020206020404" pitchFamily="34" charset="0"/>
              </a:endParaRPr>
            </a:p>
          </p:txBody>
        </p:sp>
        <p:sp>
          <p:nvSpPr>
            <p:cNvPr id="35" name="TextBox 34">
              <a:extLst>
                <a:ext uri="{FF2B5EF4-FFF2-40B4-BE49-F238E27FC236}">
                  <a16:creationId xmlns:a16="http://schemas.microsoft.com/office/drawing/2014/main" id="{E01F74EC-E262-53F2-69E2-0037A852C491}"/>
                </a:ext>
              </a:extLst>
            </p:cNvPr>
            <p:cNvSpPr txBox="1"/>
            <p:nvPr/>
          </p:nvSpPr>
          <p:spPr>
            <a:xfrm>
              <a:off x="9908540" y="2153917"/>
              <a:ext cx="217932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Mapping of data</a:t>
              </a:r>
              <a:endParaRPr lang="en-IN" dirty="0">
                <a:latin typeface="Algerian" panose="04020705040A02060702" pitchFamily="82" charset="0"/>
              </a:endParaRPr>
            </a:p>
          </p:txBody>
        </p:sp>
        <p:sp>
          <p:nvSpPr>
            <p:cNvPr id="36" name="TextBox 35">
              <a:extLst>
                <a:ext uri="{FF2B5EF4-FFF2-40B4-BE49-F238E27FC236}">
                  <a16:creationId xmlns:a16="http://schemas.microsoft.com/office/drawing/2014/main" id="{DEF51552-78AF-B21D-B29A-B09DE11E6A1A}"/>
                </a:ext>
              </a:extLst>
            </p:cNvPr>
            <p:cNvSpPr txBox="1"/>
            <p:nvPr/>
          </p:nvSpPr>
          <p:spPr>
            <a:xfrm>
              <a:off x="9786620" y="3139440"/>
              <a:ext cx="2179320" cy="1754326"/>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T</a:t>
              </a:r>
              <a:r>
                <a:rPr lang="en-US" b="0" i="0" dirty="0">
                  <a:solidFill>
                    <a:srgbClr val="202124"/>
                  </a:solidFill>
                  <a:effectLst/>
                  <a:latin typeface="Google Sans"/>
                </a:rPr>
                <a:t>he ability to absorb information quickly, improve insights and make faster decisions</a:t>
              </a:r>
              <a:endParaRPr lang="en-IN" dirty="0"/>
            </a:p>
          </p:txBody>
        </p:sp>
        <p:pic>
          <p:nvPicPr>
            <p:cNvPr id="51" name="Graphic 50" descr="Bar chart with solid fill">
              <a:extLst>
                <a:ext uri="{FF2B5EF4-FFF2-40B4-BE49-F238E27FC236}">
                  <a16:creationId xmlns:a16="http://schemas.microsoft.com/office/drawing/2014/main" id="{045196AB-CFAB-EA0E-F0B7-8F883FC69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60" y="5194300"/>
              <a:ext cx="1016000" cy="1016000"/>
            </a:xfrm>
            <a:prstGeom prst="rect">
              <a:avLst/>
            </a:prstGeom>
          </p:spPr>
        </p:pic>
      </p:grpSp>
      <p:grpSp>
        <p:nvGrpSpPr>
          <p:cNvPr id="56" name="Group 55">
            <a:extLst>
              <a:ext uri="{FF2B5EF4-FFF2-40B4-BE49-F238E27FC236}">
                <a16:creationId xmlns:a16="http://schemas.microsoft.com/office/drawing/2014/main" id="{983AAA52-A524-7F5A-0270-5ABC8B1256FC}"/>
              </a:ext>
            </a:extLst>
          </p:cNvPr>
          <p:cNvGrpSpPr/>
          <p:nvPr/>
        </p:nvGrpSpPr>
        <p:grpSpPr>
          <a:xfrm>
            <a:off x="-711200" y="-141093"/>
            <a:ext cx="2956560" cy="6988258"/>
            <a:chOff x="7315200" y="-130258"/>
            <a:chExt cx="2956560" cy="6988258"/>
          </a:xfrm>
        </p:grpSpPr>
        <p:sp>
          <p:nvSpPr>
            <p:cNvPr id="16" name="Freeform: Shape 15">
              <a:extLst>
                <a:ext uri="{FF2B5EF4-FFF2-40B4-BE49-F238E27FC236}">
                  <a16:creationId xmlns:a16="http://schemas.microsoft.com/office/drawing/2014/main" id="{A1385B86-BAF2-B4F8-9640-1F54384F5277}"/>
                </a:ext>
              </a:extLst>
            </p:cNvPr>
            <p:cNvSpPr/>
            <p:nvPr/>
          </p:nvSpPr>
          <p:spPr>
            <a:xfrm>
              <a:off x="73152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rgbClr val="8FAADC"/>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8" name="TextBox 17">
              <a:extLst>
                <a:ext uri="{FF2B5EF4-FFF2-40B4-BE49-F238E27FC236}">
                  <a16:creationId xmlns:a16="http://schemas.microsoft.com/office/drawing/2014/main" id="{34B260FF-4E61-0F9B-54E0-16BF1DEBDA0A}"/>
                </a:ext>
              </a:extLst>
            </p:cNvPr>
            <p:cNvSpPr txBox="1"/>
            <p:nvPr/>
          </p:nvSpPr>
          <p:spPr>
            <a:xfrm>
              <a:off x="7807960" y="731517"/>
              <a:ext cx="2072640" cy="707886"/>
            </a:xfrm>
            <a:prstGeom prst="rect">
              <a:avLst/>
            </a:prstGeom>
            <a:noFill/>
          </p:spPr>
          <p:txBody>
            <a:bodyPr wrap="square" rtlCol="0">
              <a:spAutoFit/>
            </a:bodyPr>
            <a:lstStyle/>
            <a:p>
              <a:r>
                <a:rPr lang="en-US" sz="4000" dirty="0">
                  <a:latin typeface="Algerian" panose="04020705040A02060702" pitchFamily="82" charset="0"/>
                </a:rPr>
                <a:t> </a:t>
              </a:r>
              <a:endParaRPr lang="en-IN" sz="4000" dirty="0">
                <a:latin typeface="Algerian" panose="04020705040A02060702" pitchFamily="82" charset="0"/>
              </a:endParaRPr>
            </a:p>
          </p:txBody>
        </p:sp>
        <p:sp>
          <p:nvSpPr>
            <p:cNvPr id="25" name="TextBox 24">
              <a:extLst>
                <a:ext uri="{FF2B5EF4-FFF2-40B4-BE49-F238E27FC236}">
                  <a16:creationId xmlns:a16="http://schemas.microsoft.com/office/drawing/2014/main" id="{76FD6805-A6CC-3F5E-F42F-352701A22A1D}"/>
                </a:ext>
              </a:extLst>
            </p:cNvPr>
            <p:cNvSpPr txBox="1"/>
            <p:nvPr/>
          </p:nvSpPr>
          <p:spPr>
            <a:xfrm>
              <a:off x="7675880" y="-130258"/>
              <a:ext cx="2179320" cy="2185214"/>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err="1">
                  <a:latin typeface="Copperplate Gothic Bold" panose="020E0705020206020404" pitchFamily="34" charset="0"/>
                </a:rPr>
                <a:t>Visualisation</a:t>
              </a:r>
              <a:r>
                <a:rPr lang="en-US" sz="3200" dirty="0">
                  <a:latin typeface="Copperplate Gothic Bold" panose="020E0705020206020404" pitchFamily="34" charset="0"/>
                </a:rPr>
                <a:t> 1</a:t>
              </a:r>
              <a:endParaRPr lang="en-IN" sz="3200" dirty="0">
                <a:latin typeface="Copperplate Gothic Bold" panose="020E0705020206020404" pitchFamily="34" charset="0"/>
              </a:endParaRPr>
            </a:p>
          </p:txBody>
        </p:sp>
        <p:sp>
          <p:nvSpPr>
            <p:cNvPr id="33" name="TextBox 32">
              <a:extLst>
                <a:ext uri="{FF2B5EF4-FFF2-40B4-BE49-F238E27FC236}">
                  <a16:creationId xmlns:a16="http://schemas.microsoft.com/office/drawing/2014/main" id="{7856265F-F961-C950-B8B0-A8B0D3681A84}"/>
                </a:ext>
              </a:extLst>
            </p:cNvPr>
            <p:cNvSpPr txBox="1"/>
            <p:nvPr/>
          </p:nvSpPr>
          <p:spPr>
            <a:xfrm>
              <a:off x="7391400" y="2153918"/>
              <a:ext cx="2654300"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lgerian" panose="04020705040A02060702" pitchFamily="82" charset="0"/>
                </a:rPr>
                <a:t>Graphical representation of data</a:t>
              </a:r>
              <a:endParaRPr lang="en-IN" dirty="0">
                <a:latin typeface="Algerian" panose="04020705040A02060702" pitchFamily="82" charset="0"/>
              </a:endParaRPr>
            </a:p>
          </p:txBody>
        </p:sp>
        <p:sp>
          <p:nvSpPr>
            <p:cNvPr id="34" name="TextBox 33">
              <a:extLst>
                <a:ext uri="{FF2B5EF4-FFF2-40B4-BE49-F238E27FC236}">
                  <a16:creationId xmlns:a16="http://schemas.microsoft.com/office/drawing/2014/main" id="{29FC421F-779E-35E4-704C-A0141194BBEC}"/>
                </a:ext>
              </a:extLst>
            </p:cNvPr>
            <p:cNvSpPr txBox="1"/>
            <p:nvPr/>
          </p:nvSpPr>
          <p:spPr>
            <a:xfrm>
              <a:off x="7452360" y="3139440"/>
              <a:ext cx="217932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202124"/>
                  </a:solidFill>
                  <a:latin typeface="Google Sans"/>
                </a:rPr>
                <a:t>Data </a:t>
              </a:r>
              <a:r>
                <a:rPr lang="en-US" b="0" i="0" dirty="0">
                  <a:solidFill>
                    <a:srgbClr val="202124"/>
                  </a:solidFill>
                  <a:effectLst/>
                  <a:latin typeface="Google Sans"/>
                </a:rPr>
                <a:t>visualization</a:t>
              </a:r>
            </a:p>
            <a:p>
              <a:pPr algn="ctr"/>
              <a:r>
                <a:rPr lang="en-US" b="0" i="0" dirty="0">
                  <a:solidFill>
                    <a:srgbClr val="202124"/>
                  </a:solidFill>
                  <a:effectLst/>
                  <a:latin typeface="Google Sans"/>
                </a:rPr>
                <a:t>removes the noise from data and highlights useful information.</a:t>
              </a:r>
              <a:endParaRPr lang="en-IN" dirty="0"/>
            </a:p>
          </p:txBody>
        </p:sp>
        <p:pic>
          <p:nvPicPr>
            <p:cNvPr id="49" name="Graphic 48" descr="Venn diagram with solid fill">
              <a:extLst>
                <a:ext uri="{FF2B5EF4-FFF2-40B4-BE49-F238E27FC236}">
                  <a16:creationId xmlns:a16="http://schemas.microsoft.com/office/drawing/2014/main" id="{ED1E3963-CC06-AC60-1B5B-FCF173A35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3220" y="5144095"/>
              <a:ext cx="1107440" cy="1107440"/>
            </a:xfrm>
            <a:prstGeom prst="rect">
              <a:avLst/>
            </a:prstGeom>
          </p:spPr>
        </p:pic>
      </p:grpSp>
      <p:grpSp>
        <p:nvGrpSpPr>
          <p:cNvPr id="55" name="Group 54">
            <a:extLst>
              <a:ext uri="{FF2B5EF4-FFF2-40B4-BE49-F238E27FC236}">
                <a16:creationId xmlns:a16="http://schemas.microsoft.com/office/drawing/2014/main" id="{38955F6B-4C4E-E8C3-D371-C131D8769F41}"/>
              </a:ext>
            </a:extLst>
          </p:cNvPr>
          <p:cNvGrpSpPr/>
          <p:nvPr/>
        </p:nvGrpSpPr>
        <p:grpSpPr>
          <a:xfrm>
            <a:off x="-1112520" y="-10160"/>
            <a:ext cx="2956560" cy="6858000"/>
            <a:chOff x="4876800" y="0"/>
            <a:chExt cx="2956560" cy="6858000"/>
          </a:xfrm>
        </p:grpSpPr>
        <p:sp>
          <p:nvSpPr>
            <p:cNvPr id="15" name="Freeform: Shape 14">
              <a:extLst>
                <a:ext uri="{FF2B5EF4-FFF2-40B4-BE49-F238E27FC236}">
                  <a16:creationId xmlns:a16="http://schemas.microsoft.com/office/drawing/2014/main" id="{A5AD1BEB-9CF9-8877-4899-3775ADAB7B49}"/>
                </a:ext>
              </a:extLst>
            </p:cNvPr>
            <p:cNvSpPr/>
            <p:nvPr/>
          </p:nvSpPr>
          <p:spPr>
            <a:xfrm>
              <a:off x="4876800" y="0"/>
              <a:ext cx="2956560" cy="6858000"/>
            </a:xfrm>
            <a:custGeom>
              <a:avLst/>
              <a:gdLst>
                <a:gd name="connsiteX0" fmla="*/ 0 w 2956560"/>
                <a:gd name="connsiteY0" fmla="*/ 0 h 6858000"/>
                <a:gd name="connsiteX1" fmla="*/ 2438400 w 2956560"/>
                <a:gd name="connsiteY1" fmla="*/ 0 h 6858000"/>
                <a:gd name="connsiteX2" fmla="*/ 2438400 w 2956560"/>
                <a:gd name="connsiteY2" fmla="*/ 685800 h 6858000"/>
                <a:gd name="connsiteX3" fmla="*/ 2956560 w 2956560"/>
                <a:gd name="connsiteY3" fmla="*/ 1021080 h 6858000"/>
                <a:gd name="connsiteX4" fmla="*/ 2438400 w 2956560"/>
                <a:gd name="connsiteY4" fmla="*/ 1356360 h 6858000"/>
                <a:gd name="connsiteX5" fmla="*/ 2438400 w 2956560"/>
                <a:gd name="connsiteY5" fmla="*/ 6858000 h 6858000"/>
                <a:gd name="connsiteX6" fmla="*/ 0 w 295656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6858000">
                  <a:moveTo>
                    <a:pt x="0" y="0"/>
                  </a:moveTo>
                  <a:lnTo>
                    <a:pt x="2438400" y="0"/>
                  </a:lnTo>
                  <a:lnTo>
                    <a:pt x="2438400" y="685800"/>
                  </a:lnTo>
                  <a:lnTo>
                    <a:pt x="2956560" y="1021080"/>
                  </a:lnTo>
                  <a:lnTo>
                    <a:pt x="2438400" y="1356360"/>
                  </a:lnTo>
                  <a:lnTo>
                    <a:pt x="2438400" y="6858000"/>
                  </a:lnTo>
                  <a:lnTo>
                    <a:pt x="0" y="6858000"/>
                  </a:lnTo>
                  <a:close/>
                </a:path>
              </a:pathLst>
            </a:custGeom>
            <a:solidFill>
              <a:schemeClr val="accent5">
                <a:lumMod val="60000"/>
                <a:lumOff val="4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TextBox 20">
              <a:extLst>
                <a:ext uri="{FF2B5EF4-FFF2-40B4-BE49-F238E27FC236}">
                  <a16:creationId xmlns:a16="http://schemas.microsoft.com/office/drawing/2014/main" id="{65383826-5207-BB62-88F0-95181DE5D5B6}"/>
                </a:ext>
              </a:extLst>
            </p:cNvPr>
            <p:cNvSpPr txBox="1"/>
            <p:nvPr/>
          </p:nvSpPr>
          <p:spPr>
            <a:xfrm>
              <a:off x="4978400" y="731514"/>
              <a:ext cx="233680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handling</a:t>
              </a:r>
              <a:endParaRPr lang="en-IN" sz="3200" dirty="0">
                <a:latin typeface="Copperplate Gothic Bold" panose="020E0705020206020404" pitchFamily="34" charset="0"/>
              </a:endParaRPr>
            </a:p>
          </p:txBody>
        </p:sp>
        <p:sp>
          <p:nvSpPr>
            <p:cNvPr id="31" name="TextBox 30">
              <a:extLst>
                <a:ext uri="{FF2B5EF4-FFF2-40B4-BE49-F238E27FC236}">
                  <a16:creationId xmlns:a16="http://schemas.microsoft.com/office/drawing/2014/main" id="{79EE8713-A471-CCC3-400B-705F70A1A054}"/>
                </a:ext>
              </a:extLst>
            </p:cNvPr>
            <p:cNvSpPr txBox="1"/>
            <p:nvPr/>
          </p:nvSpPr>
          <p:spPr>
            <a:xfrm>
              <a:off x="5036820" y="2153918"/>
              <a:ext cx="219456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Management    of data</a:t>
              </a:r>
              <a:endParaRPr lang="en-IN" dirty="0">
                <a:latin typeface="Algerian" panose="04020705040A02060702" pitchFamily="82" charset="0"/>
              </a:endParaRPr>
            </a:p>
          </p:txBody>
        </p:sp>
        <p:sp>
          <p:nvSpPr>
            <p:cNvPr id="32" name="TextBox 31">
              <a:extLst>
                <a:ext uri="{FF2B5EF4-FFF2-40B4-BE49-F238E27FC236}">
                  <a16:creationId xmlns:a16="http://schemas.microsoft.com/office/drawing/2014/main" id="{3E079D07-89B8-FF2B-4064-F9EEA5EC9CF8}"/>
                </a:ext>
              </a:extLst>
            </p:cNvPr>
            <p:cNvSpPr txBox="1"/>
            <p:nvPr/>
          </p:nvSpPr>
          <p:spPr>
            <a:xfrm>
              <a:off x="5036820" y="3139440"/>
              <a:ext cx="2034540"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latin typeface="Google Sans"/>
                </a:rPr>
                <a:t>D</a:t>
              </a:r>
              <a:r>
                <a:rPr lang="en-US" b="0" i="0" dirty="0">
                  <a:solidFill>
                    <a:srgbClr val="202124"/>
                  </a:solidFill>
                  <a:effectLst/>
                  <a:latin typeface="Google Sans"/>
                </a:rPr>
                <a:t>ata handling can result in efficient and economical storage, retrieval, and disposal of data.</a:t>
              </a:r>
              <a:endParaRPr lang="en-IN" dirty="0"/>
            </a:p>
          </p:txBody>
        </p:sp>
        <p:pic>
          <p:nvPicPr>
            <p:cNvPr id="43" name="Graphic 42" descr="Playbook with solid fill">
              <a:extLst>
                <a:ext uri="{FF2B5EF4-FFF2-40B4-BE49-F238E27FC236}">
                  <a16:creationId xmlns:a16="http://schemas.microsoft.com/office/drawing/2014/main" id="{EAA56C3A-CA32-75C2-D91F-C66A90E0DD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760" y="5144095"/>
              <a:ext cx="1064260" cy="1064260"/>
            </a:xfrm>
            <a:prstGeom prst="rect">
              <a:avLst/>
            </a:prstGeom>
          </p:spPr>
        </p:pic>
      </p:grpSp>
      <p:grpSp>
        <p:nvGrpSpPr>
          <p:cNvPr id="54" name="Group 53">
            <a:extLst>
              <a:ext uri="{FF2B5EF4-FFF2-40B4-BE49-F238E27FC236}">
                <a16:creationId xmlns:a16="http://schemas.microsoft.com/office/drawing/2014/main" id="{EC3A8418-B257-7876-FD0B-DEA4BB2C3780}"/>
              </a:ext>
            </a:extLst>
          </p:cNvPr>
          <p:cNvGrpSpPr/>
          <p:nvPr/>
        </p:nvGrpSpPr>
        <p:grpSpPr>
          <a:xfrm>
            <a:off x="-1598930" y="0"/>
            <a:ext cx="2984500" cy="6858000"/>
            <a:chOff x="2410460" y="0"/>
            <a:chExt cx="2984500" cy="6858000"/>
          </a:xfrm>
        </p:grpSpPr>
        <p:sp>
          <p:nvSpPr>
            <p:cNvPr id="14" name="Freeform: Shape 13">
              <a:extLst>
                <a:ext uri="{FF2B5EF4-FFF2-40B4-BE49-F238E27FC236}">
                  <a16:creationId xmlns:a16="http://schemas.microsoft.com/office/drawing/2014/main" id="{4BAD5A94-A6F1-6860-048C-E623C7295F73}"/>
                </a:ext>
              </a:extLst>
            </p:cNvPr>
            <p:cNvSpPr/>
            <p:nvPr/>
          </p:nvSpPr>
          <p:spPr>
            <a:xfrm rot="5400000">
              <a:off x="48768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rgbClr val="B4C7E7"/>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TextBox 21">
              <a:extLst>
                <a:ext uri="{FF2B5EF4-FFF2-40B4-BE49-F238E27FC236}">
                  <a16:creationId xmlns:a16="http://schemas.microsoft.com/office/drawing/2014/main" id="{73D29AF0-5033-0AA2-EEB0-73ED10CBE992}"/>
                </a:ext>
              </a:extLst>
            </p:cNvPr>
            <p:cNvSpPr txBox="1"/>
            <p:nvPr/>
          </p:nvSpPr>
          <p:spPr>
            <a:xfrm>
              <a:off x="2410460" y="731514"/>
              <a:ext cx="2717800" cy="1200329"/>
            </a:xfrm>
            <a:prstGeom prst="rect">
              <a:avLst/>
            </a:prstGeom>
            <a:noFill/>
          </p:spPr>
          <p:txBody>
            <a:bodyPr wrap="square" rtlCol="0">
              <a:spAutoFit/>
            </a:bodyPr>
            <a:lstStyle/>
            <a:p>
              <a:r>
                <a:rPr lang="en-US" sz="4000" dirty="0">
                  <a:latin typeface="Algerian" panose="04020705040A02060702" pitchFamily="82" charset="0"/>
                </a:rPr>
                <a:t>     </a:t>
              </a:r>
              <a:r>
                <a:rPr lang="en-US" sz="3000" dirty="0">
                  <a:latin typeface="Copperplate Gothic Bold" panose="020E0705020206020404" pitchFamily="34" charset="0"/>
                </a:rPr>
                <a:t>Data</a:t>
              </a:r>
            </a:p>
            <a:p>
              <a:r>
                <a:rPr lang="en-US" sz="3000" dirty="0">
                  <a:latin typeface="Copperplate Gothic Bold" panose="020E0705020206020404" pitchFamily="34" charset="0"/>
                </a:rPr>
                <a:t>collecting</a:t>
              </a:r>
              <a:endParaRPr lang="en-IN" sz="3000" dirty="0">
                <a:latin typeface="Copperplate Gothic Bold" panose="020E0705020206020404" pitchFamily="34" charset="0"/>
              </a:endParaRPr>
            </a:p>
          </p:txBody>
        </p:sp>
        <p:sp>
          <p:nvSpPr>
            <p:cNvPr id="29" name="TextBox 28">
              <a:extLst>
                <a:ext uri="{FF2B5EF4-FFF2-40B4-BE49-F238E27FC236}">
                  <a16:creationId xmlns:a16="http://schemas.microsoft.com/office/drawing/2014/main" id="{49F32D90-D1A2-4687-C936-3660022590F0}"/>
                </a:ext>
              </a:extLst>
            </p:cNvPr>
            <p:cNvSpPr txBox="1"/>
            <p:nvPr/>
          </p:nvSpPr>
          <p:spPr>
            <a:xfrm>
              <a:off x="2545080" y="2153919"/>
              <a:ext cx="22504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Collection of data</a:t>
              </a:r>
              <a:endParaRPr lang="en-IN" dirty="0">
                <a:latin typeface="Algerian" panose="04020705040A02060702" pitchFamily="82" charset="0"/>
              </a:endParaRPr>
            </a:p>
          </p:txBody>
        </p:sp>
        <p:sp>
          <p:nvSpPr>
            <p:cNvPr id="30" name="TextBox 29">
              <a:extLst>
                <a:ext uri="{FF2B5EF4-FFF2-40B4-BE49-F238E27FC236}">
                  <a16:creationId xmlns:a16="http://schemas.microsoft.com/office/drawing/2014/main" id="{00449619-F7D4-23C0-9A28-C4B29883EC66}"/>
                </a:ext>
              </a:extLst>
            </p:cNvPr>
            <p:cNvSpPr txBox="1"/>
            <p:nvPr/>
          </p:nvSpPr>
          <p:spPr>
            <a:xfrm>
              <a:off x="2514600" y="3139440"/>
              <a:ext cx="21209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Collect necessary data to work on it</a:t>
              </a:r>
              <a:endParaRPr lang="en-IN" dirty="0"/>
            </a:p>
          </p:txBody>
        </p:sp>
        <p:pic>
          <p:nvPicPr>
            <p:cNvPr id="40" name="Graphic 39" descr="Document with solid fill">
              <a:extLst>
                <a:ext uri="{FF2B5EF4-FFF2-40B4-BE49-F238E27FC236}">
                  <a16:creationId xmlns:a16="http://schemas.microsoft.com/office/drawing/2014/main" id="{5EA1D3B4-7B99-E3B6-1FD2-2485AC4C63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97860" y="5170765"/>
              <a:ext cx="1010920" cy="1010920"/>
            </a:xfrm>
            <a:prstGeom prst="rect">
              <a:avLst/>
            </a:prstGeom>
          </p:spPr>
        </p:pic>
      </p:grpSp>
      <p:grpSp>
        <p:nvGrpSpPr>
          <p:cNvPr id="52" name="Group 51">
            <a:extLst>
              <a:ext uri="{FF2B5EF4-FFF2-40B4-BE49-F238E27FC236}">
                <a16:creationId xmlns:a16="http://schemas.microsoft.com/office/drawing/2014/main" id="{90243D4C-E027-CBB5-9713-BA25E8282694}"/>
              </a:ext>
            </a:extLst>
          </p:cNvPr>
          <p:cNvGrpSpPr/>
          <p:nvPr/>
        </p:nvGrpSpPr>
        <p:grpSpPr>
          <a:xfrm>
            <a:off x="-2146300" y="33605"/>
            <a:ext cx="3068320" cy="6858000"/>
            <a:chOff x="-111760" y="0"/>
            <a:chExt cx="3068320" cy="6858000"/>
          </a:xfrm>
        </p:grpSpPr>
        <p:sp>
          <p:nvSpPr>
            <p:cNvPr id="13" name="Freeform: Shape 12">
              <a:extLst>
                <a:ext uri="{FF2B5EF4-FFF2-40B4-BE49-F238E27FC236}">
                  <a16:creationId xmlns:a16="http://schemas.microsoft.com/office/drawing/2014/main" id="{BC2126B3-83B3-2A8C-36AA-061C88A01B51}"/>
                </a:ext>
              </a:extLst>
            </p:cNvPr>
            <p:cNvSpPr/>
            <p:nvPr/>
          </p:nvSpPr>
          <p:spPr>
            <a:xfrm rot="5400000">
              <a:off x="-1950720" y="1950720"/>
              <a:ext cx="6858000" cy="2956560"/>
            </a:xfrm>
            <a:custGeom>
              <a:avLst/>
              <a:gdLst>
                <a:gd name="connsiteX0" fmla="*/ 0 w 6858000"/>
                <a:gd name="connsiteY0" fmla="*/ 2956560 h 2956560"/>
                <a:gd name="connsiteX1" fmla="*/ 0 w 6858000"/>
                <a:gd name="connsiteY1" fmla="*/ 518160 h 2956560"/>
                <a:gd name="connsiteX2" fmla="*/ 685800 w 6858000"/>
                <a:gd name="connsiteY2" fmla="*/ 518160 h 2956560"/>
                <a:gd name="connsiteX3" fmla="*/ 1021080 w 6858000"/>
                <a:gd name="connsiteY3" fmla="*/ 0 h 2956560"/>
                <a:gd name="connsiteX4" fmla="*/ 1356360 w 6858000"/>
                <a:gd name="connsiteY4" fmla="*/ 518160 h 2956560"/>
                <a:gd name="connsiteX5" fmla="*/ 6858000 w 6858000"/>
                <a:gd name="connsiteY5" fmla="*/ 518160 h 2956560"/>
                <a:gd name="connsiteX6" fmla="*/ 6858000 w 6858000"/>
                <a:gd name="connsiteY6" fmla="*/ 295656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2956560">
                  <a:moveTo>
                    <a:pt x="0" y="2956560"/>
                  </a:moveTo>
                  <a:lnTo>
                    <a:pt x="0" y="518160"/>
                  </a:lnTo>
                  <a:lnTo>
                    <a:pt x="685800" y="518160"/>
                  </a:lnTo>
                  <a:lnTo>
                    <a:pt x="1021080" y="0"/>
                  </a:lnTo>
                  <a:lnTo>
                    <a:pt x="1356360" y="518160"/>
                  </a:lnTo>
                  <a:lnTo>
                    <a:pt x="6858000" y="518160"/>
                  </a:lnTo>
                  <a:lnTo>
                    <a:pt x="6858000" y="2956560"/>
                  </a:lnTo>
                  <a:close/>
                </a:path>
              </a:pathLst>
            </a:custGeom>
            <a:solidFill>
              <a:schemeClr val="accent5">
                <a:lumMod val="20000"/>
                <a:lumOff val="80000"/>
              </a:schemeClr>
            </a:solidFill>
            <a:ln>
              <a:noFill/>
            </a:ln>
            <a:effectLst>
              <a:outerShdw blurRad="127000" dist="38100" algn="l" rotWithShape="0">
                <a:prstClr val="black">
                  <a:alpha val="63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highlight>
                  <a:srgbClr val="7030A0"/>
                </a:highlight>
              </a:endParaRPr>
            </a:p>
          </p:txBody>
        </p:sp>
        <p:sp>
          <p:nvSpPr>
            <p:cNvPr id="24" name="TextBox 23">
              <a:extLst>
                <a:ext uri="{FF2B5EF4-FFF2-40B4-BE49-F238E27FC236}">
                  <a16:creationId xmlns:a16="http://schemas.microsoft.com/office/drawing/2014/main" id="{32ECA497-B602-B204-0043-A53A42501A5C}"/>
                </a:ext>
              </a:extLst>
            </p:cNvPr>
            <p:cNvSpPr txBox="1"/>
            <p:nvPr/>
          </p:nvSpPr>
          <p:spPr>
            <a:xfrm>
              <a:off x="441960" y="731515"/>
              <a:ext cx="2072640" cy="1200329"/>
            </a:xfrm>
            <a:prstGeom prst="rect">
              <a:avLst/>
            </a:prstGeom>
            <a:noFill/>
          </p:spPr>
          <p:txBody>
            <a:bodyPr wrap="square" rtlCol="0">
              <a:spAutoFit/>
            </a:bodyPr>
            <a:lstStyle/>
            <a:p>
              <a:r>
                <a:rPr lang="en-US" sz="4000" dirty="0">
                  <a:latin typeface="Algerian" panose="04020705040A02060702" pitchFamily="82" charset="0"/>
                </a:rPr>
                <a:t> </a:t>
              </a:r>
              <a:r>
                <a:rPr lang="en-US" sz="3200" dirty="0">
                  <a:latin typeface="Copperplate Gothic Bold" panose="020E0705020206020404" pitchFamily="34" charset="0"/>
                </a:rPr>
                <a:t>Data</a:t>
              </a:r>
            </a:p>
            <a:p>
              <a:r>
                <a:rPr lang="en-US" sz="3200" dirty="0">
                  <a:latin typeface="Copperplate Gothic Bold" panose="020E0705020206020404" pitchFamily="34" charset="0"/>
                </a:rPr>
                <a:t>import</a:t>
              </a:r>
              <a:endParaRPr lang="en-IN" sz="3200" dirty="0">
                <a:latin typeface="Copperplate Gothic Bold" panose="020E0705020206020404" pitchFamily="34" charset="0"/>
              </a:endParaRPr>
            </a:p>
          </p:txBody>
        </p:sp>
        <p:sp>
          <p:nvSpPr>
            <p:cNvPr id="27" name="TextBox 26">
              <a:extLst>
                <a:ext uri="{FF2B5EF4-FFF2-40B4-BE49-F238E27FC236}">
                  <a16:creationId xmlns:a16="http://schemas.microsoft.com/office/drawing/2014/main" id="{B83EBD93-C026-D6FE-2C88-D09BC5C0318D}"/>
                </a:ext>
              </a:extLst>
            </p:cNvPr>
            <p:cNvSpPr txBox="1"/>
            <p:nvPr/>
          </p:nvSpPr>
          <p:spPr>
            <a:xfrm>
              <a:off x="-111760" y="2153920"/>
              <a:ext cx="2656840" cy="646331"/>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latin typeface="Algerian" panose="04020705040A02060702" pitchFamily="82" charset="0"/>
                </a:rPr>
                <a:t>importing python       libraries</a:t>
              </a:r>
              <a:endParaRPr lang="en-IN" dirty="0">
                <a:latin typeface="Algerian" panose="04020705040A02060702" pitchFamily="82" charset="0"/>
              </a:endParaRPr>
            </a:p>
          </p:txBody>
        </p:sp>
        <p:sp>
          <p:nvSpPr>
            <p:cNvPr id="28" name="TextBox 27">
              <a:extLst>
                <a:ext uri="{FF2B5EF4-FFF2-40B4-BE49-F238E27FC236}">
                  <a16:creationId xmlns:a16="http://schemas.microsoft.com/office/drawing/2014/main" id="{530B5304-34BA-D941-060D-667C76F20FA9}"/>
                </a:ext>
              </a:extLst>
            </p:cNvPr>
            <p:cNvSpPr txBox="1"/>
            <p:nvPr/>
          </p:nvSpPr>
          <p:spPr>
            <a:xfrm>
              <a:off x="33020" y="3139440"/>
              <a:ext cx="2120900" cy="1477328"/>
            </a:xfrm>
            <a:prstGeom prst="rect">
              <a:avLst/>
            </a:prstGeom>
            <a:noFill/>
          </p:spPr>
          <p:txBody>
            <a:bodyPr wrap="square" rtlCol="0">
              <a:spAutoFit/>
            </a:bodyPr>
            <a:lstStyle/>
            <a:p>
              <a:pPr marL="285750" indent="-285750" algn="ctr">
                <a:buFont typeface="Wingdings" panose="05000000000000000000" pitchFamily="2" charset="2"/>
                <a:buChar char="Ø"/>
              </a:pPr>
              <a:r>
                <a:rPr lang="en-US" b="0" i="0" dirty="0">
                  <a:solidFill>
                    <a:srgbClr val="202124"/>
                  </a:solidFill>
                  <a:effectLst/>
                  <a:latin typeface="Google Sans"/>
                </a:rPr>
                <a:t>Imports in Python are </a:t>
              </a:r>
              <a:r>
                <a:rPr lang="en-US" b="0" i="0" dirty="0">
                  <a:solidFill>
                    <a:srgbClr val="040C28"/>
                  </a:solidFill>
                  <a:effectLst/>
                  <a:latin typeface="Google Sans"/>
                </a:rPr>
                <a:t>important for structuring your code effectively</a:t>
              </a:r>
              <a:endParaRPr lang="en-IN" dirty="0"/>
            </a:p>
          </p:txBody>
        </p:sp>
        <p:pic>
          <p:nvPicPr>
            <p:cNvPr id="38" name="Graphic 37" descr="Books on shelf with solid fill">
              <a:extLst>
                <a:ext uri="{FF2B5EF4-FFF2-40B4-BE49-F238E27FC236}">
                  <a16:creationId xmlns:a16="http://schemas.microsoft.com/office/drawing/2014/main" id="{6E320594-9CF5-91DA-4519-6A742B5FF8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440" y="5044440"/>
              <a:ext cx="1214120" cy="1214120"/>
            </a:xfrm>
            <a:prstGeom prst="rect">
              <a:avLst/>
            </a:prstGeom>
          </p:spPr>
        </p:pic>
      </p:grpSp>
    </p:spTree>
    <p:extLst>
      <p:ext uri="{BB962C8B-B14F-4D97-AF65-F5344CB8AC3E}">
        <p14:creationId xmlns:p14="http://schemas.microsoft.com/office/powerpoint/2010/main" val="3781835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13260</TotalTime>
  <Words>6390</Words>
  <Application>Microsoft Office PowerPoint</Application>
  <PresentationFormat>Widescreen</PresentationFormat>
  <Paragraphs>1169</Paragraphs>
  <Slides>47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SimSun-ExtB</vt:lpstr>
      <vt:lpstr>Algerian</vt:lpstr>
      <vt:lpstr>Arial</vt:lpstr>
      <vt:lpstr>Arial Black</vt:lpstr>
      <vt:lpstr>Calibri</vt:lpstr>
      <vt:lpstr>Calibri Light</vt:lpstr>
      <vt:lpstr>Copperplate Gothic Bold</vt:lpstr>
      <vt:lpstr>Google Sans</vt:lpstr>
      <vt:lpstr>Helvetica Neue</vt:lpstr>
      <vt:lpstr>inherit</vt:lpstr>
      <vt:lpstr>Inter</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bollauday123@outlook.com</dc:creator>
  <cp:lastModifiedBy>Bolla Uday</cp:lastModifiedBy>
  <cp:revision>5</cp:revision>
  <dcterms:created xsi:type="dcterms:W3CDTF">2023-08-27T18:48:53Z</dcterms:created>
  <dcterms:modified xsi:type="dcterms:W3CDTF">2023-11-19T20:14:35Z</dcterms:modified>
</cp:coreProperties>
</file>